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32918400" cy="21945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567510" rtl="0" fontAlgn="auto" latinLnBrk="0" hangingPunct="0">
      <a:lnSpc>
        <a:spcPct val="100000"/>
      </a:lnSpc>
      <a:spcBef>
        <a:spcPts val="0"/>
      </a:spcBef>
      <a:spcAft>
        <a:spcPts val="0"/>
      </a:spcAft>
      <a:buClrTx/>
      <a:buSzTx/>
      <a:buFontTx/>
      <a:buNone/>
      <a:tabLst/>
      <a:defRPr kumimoji="0" sz="6200" b="0" i="0" u="none" strike="noStrike" cap="none" spc="0" normalizeH="0" baseline="0">
        <a:ln>
          <a:noFill/>
        </a:ln>
        <a:solidFill>
          <a:srgbClr val="000000"/>
        </a:solidFill>
        <a:effectLst/>
        <a:uFill>
          <a:solidFill>
            <a:srgbClr val="000000"/>
          </a:solidFill>
        </a:uFill>
        <a:latin typeface="Calibri"/>
        <a:ea typeface="Calibri"/>
        <a:cs typeface="Calibri"/>
        <a:sym typeface="Calibri"/>
      </a:defRPr>
    </a:lvl1pPr>
    <a:lvl2pPr marL="0" marR="0" indent="0" algn="l" defTabSz="1567510" rtl="0" fontAlgn="auto" latinLnBrk="0" hangingPunct="0">
      <a:lnSpc>
        <a:spcPct val="100000"/>
      </a:lnSpc>
      <a:spcBef>
        <a:spcPts val="0"/>
      </a:spcBef>
      <a:spcAft>
        <a:spcPts val="0"/>
      </a:spcAft>
      <a:buClrTx/>
      <a:buSzTx/>
      <a:buFontTx/>
      <a:buNone/>
      <a:tabLst/>
      <a:defRPr kumimoji="0" sz="6200" b="0" i="0" u="none" strike="noStrike" cap="none" spc="0" normalizeH="0" baseline="0">
        <a:ln>
          <a:noFill/>
        </a:ln>
        <a:solidFill>
          <a:srgbClr val="000000"/>
        </a:solidFill>
        <a:effectLst/>
        <a:uFill>
          <a:solidFill>
            <a:srgbClr val="000000"/>
          </a:solidFill>
        </a:uFill>
        <a:latin typeface="Calibri"/>
        <a:ea typeface="Calibri"/>
        <a:cs typeface="Calibri"/>
        <a:sym typeface="Calibri"/>
      </a:defRPr>
    </a:lvl2pPr>
    <a:lvl3pPr marL="0" marR="0" indent="0" algn="l" defTabSz="1567510" rtl="0" fontAlgn="auto" latinLnBrk="0" hangingPunct="0">
      <a:lnSpc>
        <a:spcPct val="100000"/>
      </a:lnSpc>
      <a:spcBef>
        <a:spcPts val="0"/>
      </a:spcBef>
      <a:spcAft>
        <a:spcPts val="0"/>
      </a:spcAft>
      <a:buClrTx/>
      <a:buSzTx/>
      <a:buFontTx/>
      <a:buNone/>
      <a:tabLst/>
      <a:defRPr kumimoji="0" sz="6200" b="0" i="0" u="none" strike="noStrike" cap="none" spc="0" normalizeH="0" baseline="0">
        <a:ln>
          <a:noFill/>
        </a:ln>
        <a:solidFill>
          <a:srgbClr val="000000"/>
        </a:solidFill>
        <a:effectLst/>
        <a:uFill>
          <a:solidFill>
            <a:srgbClr val="000000"/>
          </a:solidFill>
        </a:uFill>
        <a:latin typeface="Calibri"/>
        <a:ea typeface="Calibri"/>
        <a:cs typeface="Calibri"/>
        <a:sym typeface="Calibri"/>
      </a:defRPr>
    </a:lvl3pPr>
    <a:lvl4pPr marL="0" marR="0" indent="0" algn="l" defTabSz="1567510" rtl="0" fontAlgn="auto" latinLnBrk="0" hangingPunct="0">
      <a:lnSpc>
        <a:spcPct val="100000"/>
      </a:lnSpc>
      <a:spcBef>
        <a:spcPts val="0"/>
      </a:spcBef>
      <a:spcAft>
        <a:spcPts val="0"/>
      </a:spcAft>
      <a:buClrTx/>
      <a:buSzTx/>
      <a:buFontTx/>
      <a:buNone/>
      <a:tabLst/>
      <a:defRPr kumimoji="0" sz="6200" b="0" i="0" u="none" strike="noStrike" cap="none" spc="0" normalizeH="0" baseline="0">
        <a:ln>
          <a:noFill/>
        </a:ln>
        <a:solidFill>
          <a:srgbClr val="000000"/>
        </a:solidFill>
        <a:effectLst/>
        <a:uFill>
          <a:solidFill>
            <a:srgbClr val="000000"/>
          </a:solidFill>
        </a:uFill>
        <a:latin typeface="Calibri"/>
        <a:ea typeface="Calibri"/>
        <a:cs typeface="Calibri"/>
        <a:sym typeface="Calibri"/>
      </a:defRPr>
    </a:lvl4pPr>
    <a:lvl5pPr marL="0" marR="0" indent="0" algn="l" defTabSz="1567510" rtl="0" fontAlgn="auto" latinLnBrk="0" hangingPunct="0">
      <a:lnSpc>
        <a:spcPct val="100000"/>
      </a:lnSpc>
      <a:spcBef>
        <a:spcPts val="0"/>
      </a:spcBef>
      <a:spcAft>
        <a:spcPts val="0"/>
      </a:spcAft>
      <a:buClrTx/>
      <a:buSzTx/>
      <a:buFontTx/>
      <a:buNone/>
      <a:tabLst/>
      <a:defRPr kumimoji="0" sz="6200" b="0" i="0" u="none" strike="noStrike" cap="none" spc="0" normalizeH="0" baseline="0">
        <a:ln>
          <a:noFill/>
        </a:ln>
        <a:solidFill>
          <a:srgbClr val="000000"/>
        </a:solidFill>
        <a:effectLst/>
        <a:uFill>
          <a:solidFill>
            <a:srgbClr val="000000"/>
          </a:solidFill>
        </a:uFill>
        <a:latin typeface="Calibri"/>
        <a:ea typeface="Calibri"/>
        <a:cs typeface="Calibri"/>
        <a:sym typeface="Calibri"/>
      </a:defRPr>
    </a:lvl5pPr>
    <a:lvl6pPr marL="0" marR="0" indent="0" algn="l" defTabSz="1567510" rtl="0" fontAlgn="auto" latinLnBrk="0" hangingPunct="0">
      <a:lnSpc>
        <a:spcPct val="100000"/>
      </a:lnSpc>
      <a:spcBef>
        <a:spcPts val="0"/>
      </a:spcBef>
      <a:spcAft>
        <a:spcPts val="0"/>
      </a:spcAft>
      <a:buClrTx/>
      <a:buSzTx/>
      <a:buFontTx/>
      <a:buNone/>
      <a:tabLst/>
      <a:defRPr kumimoji="0" sz="6200" b="0" i="0" u="none" strike="noStrike" cap="none" spc="0" normalizeH="0" baseline="0">
        <a:ln>
          <a:noFill/>
        </a:ln>
        <a:solidFill>
          <a:srgbClr val="000000"/>
        </a:solidFill>
        <a:effectLst/>
        <a:uFill>
          <a:solidFill>
            <a:srgbClr val="000000"/>
          </a:solidFill>
        </a:uFill>
        <a:latin typeface="Calibri"/>
        <a:ea typeface="Calibri"/>
        <a:cs typeface="Calibri"/>
        <a:sym typeface="Calibri"/>
      </a:defRPr>
    </a:lvl6pPr>
    <a:lvl7pPr marL="0" marR="0" indent="0" algn="l" defTabSz="1567510" rtl="0" fontAlgn="auto" latinLnBrk="0" hangingPunct="0">
      <a:lnSpc>
        <a:spcPct val="100000"/>
      </a:lnSpc>
      <a:spcBef>
        <a:spcPts val="0"/>
      </a:spcBef>
      <a:spcAft>
        <a:spcPts val="0"/>
      </a:spcAft>
      <a:buClrTx/>
      <a:buSzTx/>
      <a:buFontTx/>
      <a:buNone/>
      <a:tabLst/>
      <a:defRPr kumimoji="0" sz="6200" b="0" i="0" u="none" strike="noStrike" cap="none" spc="0" normalizeH="0" baseline="0">
        <a:ln>
          <a:noFill/>
        </a:ln>
        <a:solidFill>
          <a:srgbClr val="000000"/>
        </a:solidFill>
        <a:effectLst/>
        <a:uFill>
          <a:solidFill>
            <a:srgbClr val="000000"/>
          </a:solidFill>
        </a:uFill>
        <a:latin typeface="Calibri"/>
        <a:ea typeface="Calibri"/>
        <a:cs typeface="Calibri"/>
        <a:sym typeface="Calibri"/>
      </a:defRPr>
    </a:lvl7pPr>
    <a:lvl8pPr marL="0" marR="0" indent="0" algn="l" defTabSz="1567510" rtl="0" fontAlgn="auto" latinLnBrk="0" hangingPunct="0">
      <a:lnSpc>
        <a:spcPct val="100000"/>
      </a:lnSpc>
      <a:spcBef>
        <a:spcPts val="0"/>
      </a:spcBef>
      <a:spcAft>
        <a:spcPts val="0"/>
      </a:spcAft>
      <a:buClrTx/>
      <a:buSzTx/>
      <a:buFontTx/>
      <a:buNone/>
      <a:tabLst/>
      <a:defRPr kumimoji="0" sz="6200" b="0" i="0" u="none" strike="noStrike" cap="none" spc="0" normalizeH="0" baseline="0">
        <a:ln>
          <a:noFill/>
        </a:ln>
        <a:solidFill>
          <a:srgbClr val="000000"/>
        </a:solidFill>
        <a:effectLst/>
        <a:uFill>
          <a:solidFill>
            <a:srgbClr val="000000"/>
          </a:solidFill>
        </a:uFill>
        <a:latin typeface="Calibri"/>
        <a:ea typeface="Calibri"/>
        <a:cs typeface="Calibri"/>
        <a:sym typeface="Calibri"/>
      </a:defRPr>
    </a:lvl8pPr>
    <a:lvl9pPr marL="0" marR="0" indent="0" algn="l" defTabSz="1567510" rtl="0" fontAlgn="auto" latinLnBrk="0" hangingPunct="0">
      <a:lnSpc>
        <a:spcPct val="100000"/>
      </a:lnSpc>
      <a:spcBef>
        <a:spcPts val="0"/>
      </a:spcBef>
      <a:spcAft>
        <a:spcPts val="0"/>
      </a:spcAft>
      <a:buClrTx/>
      <a:buSzTx/>
      <a:buFontTx/>
      <a:buNone/>
      <a:tabLst/>
      <a:defRPr kumimoji="0" sz="6200" b="0" i="0" u="none" strike="noStrike" cap="none" spc="0" normalizeH="0" baseline="0">
        <a:ln>
          <a:noFill/>
        </a:ln>
        <a:solidFill>
          <a:srgbClr val="000000"/>
        </a:solidFill>
        <a:effectLst/>
        <a:uFill>
          <a:solidFill>
            <a:srgbClr val="000000"/>
          </a:solidFill>
        </a:uFill>
        <a:latin typeface="Calibri"/>
        <a:ea typeface="Calibri"/>
        <a:cs typeface="Calibri"/>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8"/>
          </a:solidFill>
        </a:fill>
      </a:tcStyle>
    </a:wholeTbl>
    <a:band2H>
      <a:tcTxStyle/>
      <a:tcStyle>
        <a:tcBdr/>
        <a:fill>
          <a:solidFill>
            <a:srgbClr val="E6EAF4"/>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E7CB"/>
          </a:solidFill>
        </a:fill>
      </a:tcStyle>
    </a:wholeTbl>
    <a:band2H>
      <a:tcTxStyle/>
      <a:tcStyle>
        <a:tcBdr/>
        <a:fill>
          <a:solidFill>
            <a:srgbClr val="F8F4E7"/>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CDDE"/>
          </a:solidFill>
        </a:fill>
      </a:tcStyle>
    </a:wholeTbl>
    <a:band2H>
      <a:tcTxStyle/>
      <a:tcStyle>
        <a:tcBdr/>
        <a:fill>
          <a:solidFill>
            <a:srgbClr val="EBE8EF"/>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p:scale>
          <a:sx n="37" d="100"/>
          <a:sy n="37" d="100"/>
        </p:scale>
        <p:origin x="1640"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Shape 19"/>
          <p:cNvSpPr>
            <a:spLocks noGrp="1" noRot="1" noChangeAspect="1"/>
          </p:cNvSpPr>
          <p:nvPr>
            <p:ph type="sldImg"/>
          </p:nvPr>
        </p:nvSpPr>
        <p:spPr>
          <a:xfrm>
            <a:off x="1143000" y="685800"/>
            <a:ext cx="4572000" cy="3429000"/>
          </a:xfrm>
          <a:prstGeom prst="rect">
            <a:avLst/>
          </a:prstGeom>
        </p:spPr>
        <p:txBody>
          <a:bodyPr/>
          <a:lstStyle/>
          <a:p>
            <a:endParaRPr/>
          </a:p>
        </p:txBody>
      </p:sp>
      <p:sp>
        <p:nvSpPr>
          <p:cNvPr id="20" name="Shape 2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584200" latinLnBrk="0">
      <a:defRPr sz="2200">
        <a:latin typeface="+mj-lt"/>
        <a:ea typeface="+mj-ea"/>
        <a:cs typeface="+mj-cs"/>
        <a:sym typeface="Lucida Grande"/>
      </a:defRPr>
    </a:lvl1pPr>
    <a:lvl2pPr indent="228600" defTabSz="584200" latinLnBrk="0">
      <a:defRPr sz="2200">
        <a:latin typeface="+mj-lt"/>
        <a:ea typeface="+mj-ea"/>
        <a:cs typeface="+mj-cs"/>
        <a:sym typeface="Lucida Grande"/>
      </a:defRPr>
    </a:lvl2pPr>
    <a:lvl3pPr indent="457200" defTabSz="584200" latinLnBrk="0">
      <a:defRPr sz="2200">
        <a:latin typeface="+mj-lt"/>
        <a:ea typeface="+mj-ea"/>
        <a:cs typeface="+mj-cs"/>
        <a:sym typeface="Lucida Grande"/>
      </a:defRPr>
    </a:lvl3pPr>
    <a:lvl4pPr indent="685800" defTabSz="584200" latinLnBrk="0">
      <a:defRPr sz="2200">
        <a:latin typeface="+mj-lt"/>
        <a:ea typeface="+mj-ea"/>
        <a:cs typeface="+mj-cs"/>
        <a:sym typeface="Lucida Grande"/>
      </a:defRPr>
    </a:lvl4pPr>
    <a:lvl5pPr indent="914400" defTabSz="584200" latinLnBrk="0">
      <a:defRPr sz="2200">
        <a:latin typeface="+mj-lt"/>
        <a:ea typeface="+mj-ea"/>
        <a:cs typeface="+mj-cs"/>
        <a:sym typeface="Lucida Grande"/>
      </a:defRPr>
    </a:lvl5pPr>
    <a:lvl6pPr indent="1143000" defTabSz="584200" latinLnBrk="0">
      <a:defRPr sz="2200">
        <a:latin typeface="+mj-lt"/>
        <a:ea typeface="+mj-ea"/>
        <a:cs typeface="+mj-cs"/>
        <a:sym typeface="Lucida Grande"/>
      </a:defRPr>
    </a:lvl6pPr>
    <a:lvl7pPr indent="1371600" defTabSz="584200" latinLnBrk="0">
      <a:defRPr sz="2200">
        <a:latin typeface="+mj-lt"/>
        <a:ea typeface="+mj-ea"/>
        <a:cs typeface="+mj-cs"/>
        <a:sym typeface="Lucida Grande"/>
      </a:defRPr>
    </a:lvl7pPr>
    <a:lvl8pPr indent="1600200" defTabSz="584200" latinLnBrk="0">
      <a:defRPr sz="2200">
        <a:latin typeface="+mj-lt"/>
        <a:ea typeface="+mj-ea"/>
        <a:cs typeface="+mj-cs"/>
        <a:sym typeface="Lucida Grande"/>
      </a:defRPr>
    </a:lvl8pPr>
    <a:lvl9pPr indent="1828800" defTabSz="584200" latinLnBrk="0">
      <a:defRPr sz="2200">
        <a:latin typeface="+mj-lt"/>
        <a:ea typeface="+mj-ea"/>
        <a:cs typeface="+mj-cs"/>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efault - Title Slide">
    <p:spTree>
      <p:nvGrpSpPr>
        <p:cNvPr id="1" name=""/>
        <p:cNvGrpSpPr/>
        <p:nvPr/>
      </p:nvGrpSpPr>
      <p:grpSpPr>
        <a:xfrm>
          <a:off x="0" y="0"/>
          <a:ext cx="0" cy="0"/>
          <a:chOff x="0" y="0"/>
          <a:chExt cx="0" cy="0"/>
        </a:xfrm>
      </p:grpSpPr>
      <p:sp>
        <p:nvSpPr>
          <p:cNvPr id="11" name="Title Text"/>
          <p:cNvSpPr txBox="1">
            <a:spLocks noGrp="1"/>
          </p:cNvSpPr>
          <p:nvPr>
            <p:ph type="title"/>
          </p:nvPr>
        </p:nvSpPr>
        <p:spPr>
          <a:prstGeom prst="rect">
            <a:avLst/>
          </a:prstGeom>
        </p:spPr>
        <p:txBody>
          <a:bodyPr/>
          <a:lstStyle/>
          <a:p>
            <a:r>
              <a:t>Title Text</a:t>
            </a:r>
          </a:p>
        </p:txBody>
      </p:sp>
      <p:sp>
        <p:nvSpPr>
          <p:cNvPr id="12" name="Body Level One…"/>
          <p:cNvSpPr txBox="1">
            <a:spLocks noGrp="1"/>
          </p:cNvSpPr>
          <p:nvPr>
            <p:ph type="body" sz="quarter"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2468879" y="6817362"/>
            <a:ext cx="27980641" cy="47040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52400" tIns="152400" rIns="152400" bIns="152400" anchor="ctr">
            <a:normAutofit/>
          </a:bodyPr>
          <a:lstStyle/>
          <a:p>
            <a:r>
              <a:t>Title Text</a:t>
            </a:r>
          </a:p>
        </p:txBody>
      </p:sp>
      <p:sp>
        <p:nvSpPr>
          <p:cNvPr id="3" name="Body Level One…"/>
          <p:cNvSpPr txBox="1">
            <a:spLocks noGrp="1"/>
          </p:cNvSpPr>
          <p:nvPr>
            <p:ph type="body" idx="1"/>
          </p:nvPr>
        </p:nvSpPr>
        <p:spPr>
          <a:xfrm>
            <a:off x="4937759" y="12435840"/>
            <a:ext cx="23042882" cy="56083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52400" tIns="152400" rIns="152400" bIns="152400">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30427159" y="20169181"/>
            <a:ext cx="845320" cy="824881"/>
          </a:xfrm>
          <a:prstGeom prst="rect">
            <a:avLst/>
          </a:prstGeom>
          <a:ln w="12700">
            <a:miter lim="400000"/>
          </a:ln>
        </p:spPr>
        <p:txBody>
          <a:bodyPr wrap="none" lIns="152400" tIns="152400" rIns="152400" bIns="152400" anchor="ctr">
            <a:spAutoFit/>
          </a:bodyPr>
          <a:lstStyle>
            <a:lvl1pPr algn="r">
              <a:defRPr sz="4100">
                <a:solidFill>
                  <a:srgbClr val="9A9A9A"/>
                </a:solidFill>
                <a:uFill>
                  <a:solidFill>
                    <a:srgbClr val="9A9A9A"/>
                  </a:solidFill>
                </a:u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ctr" defTabSz="1567510" rtl="0" latinLnBrk="0">
        <a:lnSpc>
          <a:spcPct val="100000"/>
        </a:lnSpc>
        <a:spcBef>
          <a:spcPts val="0"/>
        </a:spcBef>
        <a:spcAft>
          <a:spcPts val="0"/>
        </a:spcAft>
        <a:buClrTx/>
        <a:buSzTx/>
        <a:buFontTx/>
        <a:buNone/>
        <a:tabLst/>
        <a:defRPr sz="15100" b="0" i="0" u="none" strike="noStrike" cap="none" spc="0" baseline="0">
          <a:solidFill>
            <a:srgbClr val="000000"/>
          </a:solidFill>
          <a:uFill>
            <a:solidFill>
              <a:srgbClr val="000000"/>
            </a:solidFill>
          </a:uFill>
          <a:latin typeface="Calibri"/>
          <a:ea typeface="Calibri"/>
          <a:cs typeface="Calibri"/>
          <a:sym typeface="Calibri"/>
        </a:defRPr>
      </a:lvl1pPr>
      <a:lvl2pPr marL="0" marR="0" indent="0" algn="ctr" defTabSz="1567510" rtl="0" latinLnBrk="0">
        <a:lnSpc>
          <a:spcPct val="100000"/>
        </a:lnSpc>
        <a:spcBef>
          <a:spcPts val="0"/>
        </a:spcBef>
        <a:spcAft>
          <a:spcPts val="0"/>
        </a:spcAft>
        <a:buClrTx/>
        <a:buSzTx/>
        <a:buFontTx/>
        <a:buNone/>
        <a:tabLst/>
        <a:defRPr sz="15100" b="0" i="0" u="none" strike="noStrike" cap="none" spc="0" baseline="0">
          <a:solidFill>
            <a:srgbClr val="000000"/>
          </a:solidFill>
          <a:uFill>
            <a:solidFill>
              <a:srgbClr val="000000"/>
            </a:solidFill>
          </a:uFill>
          <a:latin typeface="Calibri"/>
          <a:ea typeface="Calibri"/>
          <a:cs typeface="Calibri"/>
          <a:sym typeface="Calibri"/>
        </a:defRPr>
      </a:lvl2pPr>
      <a:lvl3pPr marL="0" marR="0" indent="0" algn="ctr" defTabSz="1567510" rtl="0" latinLnBrk="0">
        <a:lnSpc>
          <a:spcPct val="100000"/>
        </a:lnSpc>
        <a:spcBef>
          <a:spcPts val="0"/>
        </a:spcBef>
        <a:spcAft>
          <a:spcPts val="0"/>
        </a:spcAft>
        <a:buClrTx/>
        <a:buSzTx/>
        <a:buFontTx/>
        <a:buNone/>
        <a:tabLst/>
        <a:defRPr sz="15100" b="0" i="0" u="none" strike="noStrike" cap="none" spc="0" baseline="0">
          <a:solidFill>
            <a:srgbClr val="000000"/>
          </a:solidFill>
          <a:uFill>
            <a:solidFill>
              <a:srgbClr val="000000"/>
            </a:solidFill>
          </a:uFill>
          <a:latin typeface="Calibri"/>
          <a:ea typeface="Calibri"/>
          <a:cs typeface="Calibri"/>
          <a:sym typeface="Calibri"/>
        </a:defRPr>
      </a:lvl3pPr>
      <a:lvl4pPr marL="0" marR="0" indent="0" algn="ctr" defTabSz="1567510" rtl="0" latinLnBrk="0">
        <a:lnSpc>
          <a:spcPct val="100000"/>
        </a:lnSpc>
        <a:spcBef>
          <a:spcPts val="0"/>
        </a:spcBef>
        <a:spcAft>
          <a:spcPts val="0"/>
        </a:spcAft>
        <a:buClrTx/>
        <a:buSzTx/>
        <a:buFontTx/>
        <a:buNone/>
        <a:tabLst/>
        <a:defRPr sz="15100" b="0" i="0" u="none" strike="noStrike" cap="none" spc="0" baseline="0">
          <a:solidFill>
            <a:srgbClr val="000000"/>
          </a:solidFill>
          <a:uFill>
            <a:solidFill>
              <a:srgbClr val="000000"/>
            </a:solidFill>
          </a:uFill>
          <a:latin typeface="Calibri"/>
          <a:ea typeface="Calibri"/>
          <a:cs typeface="Calibri"/>
          <a:sym typeface="Calibri"/>
        </a:defRPr>
      </a:lvl4pPr>
      <a:lvl5pPr marL="0" marR="0" indent="0" algn="ctr" defTabSz="1567510" rtl="0" latinLnBrk="0">
        <a:lnSpc>
          <a:spcPct val="100000"/>
        </a:lnSpc>
        <a:spcBef>
          <a:spcPts val="0"/>
        </a:spcBef>
        <a:spcAft>
          <a:spcPts val="0"/>
        </a:spcAft>
        <a:buClrTx/>
        <a:buSzTx/>
        <a:buFontTx/>
        <a:buNone/>
        <a:tabLst/>
        <a:defRPr sz="15100" b="0" i="0" u="none" strike="noStrike" cap="none" spc="0" baseline="0">
          <a:solidFill>
            <a:srgbClr val="000000"/>
          </a:solidFill>
          <a:uFill>
            <a:solidFill>
              <a:srgbClr val="000000"/>
            </a:solidFill>
          </a:uFill>
          <a:latin typeface="Calibri"/>
          <a:ea typeface="Calibri"/>
          <a:cs typeface="Calibri"/>
          <a:sym typeface="Calibri"/>
        </a:defRPr>
      </a:lvl5pPr>
      <a:lvl6pPr marL="0" marR="0" indent="0" algn="ctr" defTabSz="1567510" rtl="0" latinLnBrk="0">
        <a:lnSpc>
          <a:spcPct val="100000"/>
        </a:lnSpc>
        <a:spcBef>
          <a:spcPts val="0"/>
        </a:spcBef>
        <a:spcAft>
          <a:spcPts val="0"/>
        </a:spcAft>
        <a:buClrTx/>
        <a:buSzTx/>
        <a:buFontTx/>
        <a:buNone/>
        <a:tabLst/>
        <a:defRPr sz="15100" b="0" i="0" u="none" strike="noStrike" cap="none" spc="0" baseline="0">
          <a:solidFill>
            <a:srgbClr val="000000"/>
          </a:solidFill>
          <a:uFill>
            <a:solidFill>
              <a:srgbClr val="000000"/>
            </a:solidFill>
          </a:uFill>
          <a:latin typeface="Calibri"/>
          <a:ea typeface="Calibri"/>
          <a:cs typeface="Calibri"/>
          <a:sym typeface="Calibri"/>
        </a:defRPr>
      </a:lvl6pPr>
      <a:lvl7pPr marL="0" marR="0" indent="0" algn="ctr" defTabSz="1567510" rtl="0" latinLnBrk="0">
        <a:lnSpc>
          <a:spcPct val="100000"/>
        </a:lnSpc>
        <a:spcBef>
          <a:spcPts val="0"/>
        </a:spcBef>
        <a:spcAft>
          <a:spcPts val="0"/>
        </a:spcAft>
        <a:buClrTx/>
        <a:buSzTx/>
        <a:buFontTx/>
        <a:buNone/>
        <a:tabLst/>
        <a:defRPr sz="15100" b="0" i="0" u="none" strike="noStrike" cap="none" spc="0" baseline="0">
          <a:solidFill>
            <a:srgbClr val="000000"/>
          </a:solidFill>
          <a:uFill>
            <a:solidFill>
              <a:srgbClr val="000000"/>
            </a:solidFill>
          </a:uFill>
          <a:latin typeface="Calibri"/>
          <a:ea typeface="Calibri"/>
          <a:cs typeface="Calibri"/>
          <a:sym typeface="Calibri"/>
        </a:defRPr>
      </a:lvl7pPr>
      <a:lvl8pPr marL="0" marR="0" indent="0" algn="ctr" defTabSz="1567510" rtl="0" latinLnBrk="0">
        <a:lnSpc>
          <a:spcPct val="100000"/>
        </a:lnSpc>
        <a:spcBef>
          <a:spcPts val="0"/>
        </a:spcBef>
        <a:spcAft>
          <a:spcPts val="0"/>
        </a:spcAft>
        <a:buClrTx/>
        <a:buSzTx/>
        <a:buFontTx/>
        <a:buNone/>
        <a:tabLst/>
        <a:defRPr sz="15100" b="0" i="0" u="none" strike="noStrike" cap="none" spc="0" baseline="0">
          <a:solidFill>
            <a:srgbClr val="000000"/>
          </a:solidFill>
          <a:uFill>
            <a:solidFill>
              <a:srgbClr val="000000"/>
            </a:solidFill>
          </a:uFill>
          <a:latin typeface="Calibri"/>
          <a:ea typeface="Calibri"/>
          <a:cs typeface="Calibri"/>
          <a:sym typeface="Calibri"/>
        </a:defRPr>
      </a:lvl8pPr>
      <a:lvl9pPr marL="0" marR="0" indent="0" algn="ctr" defTabSz="1567510" rtl="0" latinLnBrk="0">
        <a:lnSpc>
          <a:spcPct val="100000"/>
        </a:lnSpc>
        <a:spcBef>
          <a:spcPts val="0"/>
        </a:spcBef>
        <a:spcAft>
          <a:spcPts val="0"/>
        </a:spcAft>
        <a:buClrTx/>
        <a:buSzTx/>
        <a:buFontTx/>
        <a:buNone/>
        <a:tabLst/>
        <a:defRPr sz="15100" b="0" i="0" u="none" strike="noStrike" cap="none" spc="0" baseline="0">
          <a:solidFill>
            <a:srgbClr val="000000"/>
          </a:solidFill>
          <a:uFill>
            <a:solidFill>
              <a:srgbClr val="000000"/>
            </a:solidFill>
          </a:uFill>
          <a:latin typeface="Calibri"/>
          <a:ea typeface="Calibri"/>
          <a:cs typeface="Calibri"/>
          <a:sym typeface="Calibri"/>
        </a:defRPr>
      </a:lvl9pPr>
    </p:titleStyle>
    <p:bodyStyle>
      <a:lvl1pPr marL="0" marR="0" indent="0" algn="ctr" defTabSz="1567510" rtl="0" latinLnBrk="0">
        <a:lnSpc>
          <a:spcPct val="100000"/>
        </a:lnSpc>
        <a:spcBef>
          <a:spcPts val="2600"/>
        </a:spcBef>
        <a:spcAft>
          <a:spcPts val="0"/>
        </a:spcAft>
        <a:buClrTx/>
        <a:buSzTx/>
        <a:buFontTx/>
        <a:buNone/>
        <a:tabLst/>
        <a:defRPr sz="11000" b="0" i="0" u="none" strike="noStrike" cap="none" spc="0" baseline="0">
          <a:solidFill>
            <a:srgbClr val="9A9A9A"/>
          </a:solidFill>
          <a:uFill>
            <a:solidFill>
              <a:srgbClr val="9A9A9A"/>
            </a:solidFill>
          </a:uFill>
          <a:latin typeface="Calibri"/>
          <a:ea typeface="Calibri"/>
          <a:cs typeface="Calibri"/>
          <a:sym typeface="Calibri"/>
        </a:defRPr>
      </a:lvl1pPr>
      <a:lvl2pPr marL="0" marR="0" indent="1567510" algn="ctr" defTabSz="1567510" rtl="0" latinLnBrk="0">
        <a:lnSpc>
          <a:spcPct val="100000"/>
        </a:lnSpc>
        <a:spcBef>
          <a:spcPts val="2600"/>
        </a:spcBef>
        <a:spcAft>
          <a:spcPts val="0"/>
        </a:spcAft>
        <a:buClrTx/>
        <a:buSzTx/>
        <a:buFontTx/>
        <a:buNone/>
        <a:tabLst/>
        <a:defRPr sz="11000" b="0" i="0" u="none" strike="noStrike" cap="none" spc="0" baseline="0">
          <a:solidFill>
            <a:srgbClr val="9A9A9A"/>
          </a:solidFill>
          <a:uFill>
            <a:solidFill>
              <a:srgbClr val="9A9A9A"/>
            </a:solidFill>
          </a:uFill>
          <a:latin typeface="Calibri"/>
          <a:ea typeface="Calibri"/>
          <a:cs typeface="Calibri"/>
          <a:sym typeface="Calibri"/>
        </a:defRPr>
      </a:lvl2pPr>
      <a:lvl3pPr marL="0" marR="0" indent="3135020" algn="ctr" defTabSz="1567510" rtl="0" latinLnBrk="0">
        <a:lnSpc>
          <a:spcPct val="100000"/>
        </a:lnSpc>
        <a:spcBef>
          <a:spcPts val="2600"/>
        </a:spcBef>
        <a:spcAft>
          <a:spcPts val="0"/>
        </a:spcAft>
        <a:buClrTx/>
        <a:buSzTx/>
        <a:buFontTx/>
        <a:buNone/>
        <a:tabLst/>
        <a:defRPr sz="11000" b="0" i="0" u="none" strike="noStrike" cap="none" spc="0" baseline="0">
          <a:solidFill>
            <a:srgbClr val="9A9A9A"/>
          </a:solidFill>
          <a:uFill>
            <a:solidFill>
              <a:srgbClr val="9A9A9A"/>
            </a:solidFill>
          </a:uFill>
          <a:latin typeface="Calibri"/>
          <a:ea typeface="Calibri"/>
          <a:cs typeface="Calibri"/>
          <a:sym typeface="Calibri"/>
        </a:defRPr>
      </a:lvl3pPr>
      <a:lvl4pPr marL="0" marR="0" indent="4702531" algn="ctr" defTabSz="1567510" rtl="0" latinLnBrk="0">
        <a:lnSpc>
          <a:spcPct val="100000"/>
        </a:lnSpc>
        <a:spcBef>
          <a:spcPts val="2600"/>
        </a:spcBef>
        <a:spcAft>
          <a:spcPts val="0"/>
        </a:spcAft>
        <a:buClrTx/>
        <a:buSzTx/>
        <a:buFontTx/>
        <a:buNone/>
        <a:tabLst/>
        <a:defRPr sz="11000" b="0" i="0" u="none" strike="noStrike" cap="none" spc="0" baseline="0">
          <a:solidFill>
            <a:srgbClr val="9A9A9A"/>
          </a:solidFill>
          <a:uFill>
            <a:solidFill>
              <a:srgbClr val="9A9A9A"/>
            </a:solidFill>
          </a:uFill>
          <a:latin typeface="Calibri"/>
          <a:ea typeface="Calibri"/>
          <a:cs typeface="Calibri"/>
          <a:sym typeface="Calibri"/>
        </a:defRPr>
      </a:lvl4pPr>
      <a:lvl5pPr marL="0" marR="0" indent="6270040" algn="ctr" defTabSz="1567510" rtl="0" latinLnBrk="0">
        <a:lnSpc>
          <a:spcPct val="100000"/>
        </a:lnSpc>
        <a:spcBef>
          <a:spcPts val="2600"/>
        </a:spcBef>
        <a:spcAft>
          <a:spcPts val="0"/>
        </a:spcAft>
        <a:buClrTx/>
        <a:buSzTx/>
        <a:buFontTx/>
        <a:buNone/>
        <a:tabLst/>
        <a:defRPr sz="11000" b="0" i="0" u="none" strike="noStrike" cap="none" spc="0" baseline="0">
          <a:solidFill>
            <a:srgbClr val="9A9A9A"/>
          </a:solidFill>
          <a:uFill>
            <a:solidFill>
              <a:srgbClr val="9A9A9A"/>
            </a:solidFill>
          </a:uFill>
          <a:latin typeface="Calibri"/>
          <a:ea typeface="Calibri"/>
          <a:cs typeface="Calibri"/>
          <a:sym typeface="Calibri"/>
        </a:defRPr>
      </a:lvl5pPr>
      <a:lvl6pPr marL="0" marR="0" indent="0" algn="ctr" defTabSz="1567510" rtl="0" latinLnBrk="0">
        <a:lnSpc>
          <a:spcPct val="100000"/>
        </a:lnSpc>
        <a:spcBef>
          <a:spcPts val="2600"/>
        </a:spcBef>
        <a:spcAft>
          <a:spcPts val="0"/>
        </a:spcAft>
        <a:buClrTx/>
        <a:buSzTx/>
        <a:buFontTx/>
        <a:buNone/>
        <a:tabLst/>
        <a:defRPr sz="11000" b="0" i="0" u="none" strike="noStrike" cap="none" spc="0" baseline="0">
          <a:solidFill>
            <a:srgbClr val="9A9A9A"/>
          </a:solidFill>
          <a:uFill>
            <a:solidFill>
              <a:srgbClr val="9A9A9A"/>
            </a:solidFill>
          </a:uFill>
          <a:latin typeface="Calibri"/>
          <a:ea typeface="Calibri"/>
          <a:cs typeface="Calibri"/>
          <a:sym typeface="Calibri"/>
        </a:defRPr>
      </a:lvl6pPr>
      <a:lvl7pPr marL="0" marR="0" indent="0" algn="ctr" defTabSz="1567510" rtl="0" latinLnBrk="0">
        <a:lnSpc>
          <a:spcPct val="100000"/>
        </a:lnSpc>
        <a:spcBef>
          <a:spcPts val="2600"/>
        </a:spcBef>
        <a:spcAft>
          <a:spcPts val="0"/>
        </a:spcAft>
        <a:buClrTx/>
        <a:buSzTx/>
        <a:buFontTx/>
        <a:buNone/>
        <a:tabLst/>
        <a:defRPr sz="11000" b="0" i="0" u="none" strike="noStrike" cap="none" spc="0" baseline="0">
          <a:solidFill>
            <a:srgbClr val="9A9A9A"/>
          </a:solidFill>
          <a:uFill>
            <a:solidFill>
              <a:srgbClr val="9A9A9A"/>
            </a:solidFill>
          </a:uFill>
          <a:latin typeface="Calibri"/>
          <a:ea typeface="Calibri"/>
          <a:cs typeface="Calibri"/>
          <a:sym typeface="Calibri"/>
        </a:defRPr>
      </a:lvl7pPr>
      <a:lvl8pPr marL="0" marR="0" indent="0" algn="ctr" defTabSz="1567510" rtl="0" latinLnBrk="0">
        <a:lnSpc>
          <a:spcPct val="100000"/>
        </a:lnSpc>
        <a:spcBef>
          <a:spcPts val="2600"/>
        </a:spcBef>
        <a:spcAft>
          <a:spcPts val="0"/>
        </a:spcAft>
        <a:buClrTx/>
        <a:buSzTx/>
        <a:buFontTx/>
        <a:buNone/>
        <a:tabLst/>
        <a:defRPr sz="11000" b="0" i="0" u="none" strike="noStrike" cap="none" spc="0" baseline="0">
          <a:solidFill>
            <a:srgbClr val="9A9A9A"/>
          </a:solidFill>
          <a:uFill>
            <a:solidFill>
              <a:srgbClr val="9A9A9A"/>
            </a:solidFill>
          </a:uFill>
          <a:latin typeface="Calibri"/>
          <a:ea typeface="Calibri"/>
          <a:cs typeface="Calibri"/>
          <a:sym typeface="Calibri"/>
        </a:defRPr>
      </a:lvl8pPr>
      <a:lvl9pPr marL="0" marR="0" indent="0" algn="ctr" defTabSz="1567510" rtl="0" latinLnBrk="0">
        <a:lnSpc>
          <a:spcPct val="100000"/>
        </a:lnSpc>
        <a:spcBef>
          <a:spcPts val="2600"/>
        </a:spcBef>
        <a:spcAft>
          <a:spcPts val="0"/>
        </a:spcAft>
        <a:buClrTx/>
        <a:buSzTx/>
        <a:buFontTx/>
        <a:buNone/>
        <a:tabLst/>
        <a:defRPr sz="11000" b="0" i="0" u="none" strike="noStrike" cap="none" spc="0" baseline="0">
          <a:solidFill>
            <a:srgbClr val="9A9A9A"/>
          </a:solidFill>
          <a:uFill>
            <a:solidFill>
              <a:srgbClr val="9A9A9A"/>
            </a:solidFill>
          </a:uFill>
          <a:latin typeface="Calibri"/>
          <a:ea typeface="Calibri"/>
          <a:cs typeface="Calibri"/>
          <a:sym typeface="Calibri"/>
        </a:defRPr>
      </a:lvl9pPr>
    </p:bodyStyle>
    <p:otherStyle>
      <a:lvl1pPr marL="0" marR="0" indent="0" algn="r" defTabSz="1567510" rtl="0" latinLnBrk="0">
        <a:lnSpc>
          <a:spcPct val="100000"/>
        </a:lnSpc>
        <a:spcBef>
          <a:spcPts val="0"/>
        </a:spcBef>
        <a:spcAft>
          <a:spcPts val="0"/>
        </a:spcAft>
        <a:buClrTx/>
        <a:buSzTx/>
        <a:buFontTx/>
        <a:buNone/>
        <a:tabLst/>
        <a:defRPr sz="4100" b="0" i="0" u="none" strike="noStrike" cap="none" spc="0" baseline="0">
          <a:solidFill>
            <a:schemeClr val="tx1"/>
          </a:solidFill>
          <a:uFill>
            <a:solidFill>
              <a:srgbClr val="9A9A9A"/>
            </a:solidFill>
          </a:uFill>
          <a:latin typeface="+mn-lt"/>
          <a:ea typeface="+mn-ea"/>
          <a:cs typeface="+mn-cs"/>
          <a:sym typeface="Calibri"/>
        </a:defRPr>
      </a:lvl1pPr>
      <a:lvl2pPr marL="0" marR="0" indent="0" algn="r" defTabSz="1567510" rtl="0" latinLnBrk="0">
        <a:lnSpc>
          <a:spcPct val="100000"/>
        </a:lnSpc>
        <a:spcBef>
          <a:spcPts val="0"/>
        </a:spcBef>
        <a:spcAft>
          <a:spcPts val="0"/>
        </a:spcAft>
        <a:buClrTx/>
        <a:buSzTx/>
        <a:buFontTx/>
        <a:buNone/>
        <a:tabLst/>
        <a:defRPr sz="4100" b="0" i="0" u="none" strike="noStrike" cap="none" spc="0" baseline="0">
          <a:solidFill>
            <a:schemeClr val="tx1"/>
          </a:solidFill>
          <a:uFill>
            <a:solidFill>
              <a:srgbClr val="9A9A9A"/>
            </a:solidFill>
          </a:uFill>
          <a:latin typeface="+mn-lt"/>
          <a:ea typeface="+mn-ea"/>
          <a:cs typeface="+mn-cs"/>
          <a:sym typeface="Calibri"/>
        </a:defRPr>
      </a:lvl2pPr>
      <a:lvl3pPr marL="0" marR="0" indent="0" algn="r" defTabSz="1567510" rtl="0" latinLnBrk="0">
        <a:lnSpc>
          <a:spcPct val="100000"/>
        </a:lnSpc>
        <a:spcBef>
          <a:spcPts val="0"/>
        </a:spcBef>
        <a:spcAft>
          <a:spcPts val="0"/>
        </a:spcAft>
        <a:buClrTx/>
        <a:buSzTx/>
        <a:buFontTx/>
        <a:buNone/>
        <a:tabLst/>
        <a:defRPr sz="4100" b="0" i="0" u="none" strike="noStrike" cap="none" spc="0" baseline="0">
          <a:solidFill>
            <a:schemeClr val="tx1"/>
          </a:solidFill>
          <a:uFill>
            <a:solidFill>
              <a:srgbClr val="9A9A9A"/>
            </a:solidFill>
          </a:uFill>
          <a:latin typeface="+mn-lt"/>
          <a:ea typeface="+mn-ea"/>
          <a:cs typeface="+mn-cs"/>
          <a:sym typeface="Calibri"/>
        </a:defRPr>
      </a:lvl3pPr>
      <a:lvl4pPr marL="0" marR="0" indent="0" algn="r" defTabSz="1567510" rtl="0" latinLnBrk="0">
        <a:lnSpc>
          <a:spcPct val="100000"/>
        </a:lnSpc>
        <a:spcBef>
          <a:spcPts val="0"/>
        </a:spcBef>
        <a:spcAft>
          <a:spcPts val="0"/>
        </a:spcAft>
        <a:buClrTx/>
        <a:buSzTx/>
        <a:buFontTx/>
        <a:buNone/>
        <a:tabLst/>
        <a:defRPr sz="4100" b="0" i="0" u="none" strike="noStrike" cap="none" spc="0" baseline="0">
          <a:solidFill>
            <a:schemeClr val="tx1"/>
          </a:solidFill>
          <a:uFill>
            <a:solidFill>
              <a:srgbClr val="9A9A9A"/>
            </a:solidFill>
          </a:uFill>
          <a:latin typeface="+mn-lt"/>
          <a:ea typeface="+mn-ea"/>
          <a:cs typeface="+mn-cs"/>
          <a:sym typeface="Calibri"/>
        </a:defRPr>
      </a:lvl4pPr>
      <a:lvl5pPr marL="0" marR="0" indent="0" algn="r" defTabSz="1567510" rtl="0" latinLnBrk="0">
        <a:lnSpc>
          <a:spcPct val="100000"/>
        </a:lnSpc>
        <a:spcBef>
          <a:spcPts val="0"/>
        </a:spcBef>
        <a:spcAft>
          <a:spcPts val="0"/>
        </a:spcAft>
        <a:buClrTx/>
        <a:buSzTx/>
        <a:buFontTx/>
        <a:buNone/>
        <a:tabLst/>
        <a:defRPr sz="4100" b="0" i="0" u="none" strike="noStrike" cap="none" spc="0" baseline="0">
          <a:solidFill>
            <a:schemeClr val="tx1"/>
          </a:solidFill>
          <a:uFill>
            <a:solidFill>
              <a:srgbClr val="9A9A9A"/>
            </a:solidFill>
          </a:uFill>
          <a:latin typeface="+mn-lt"/>
          <a:ea typeface="+mn-ea"/>
          <a:cs typeface="+mn-cs"/>
          <a:sym typeface="Calibri"/>
        </a:defRPr>
      </a:lvl5pPr>
      <a:lvl6pPr marL="0" marR="0" indent="0" algn="r" defTabSz="1567510" rtl="0" latinLnBrk="0">
        <a:lnSpc>
          <a:spcPct val="100000"/>
        </a:lnSpc>
        <a:spcBef>
          <a:spcPts val="0"/>
        </a:spcBef>
        <a:spcAft>
          <a:spcPts val="0"/>
        </a:spcAft>
        <a:buClrTx/>
        <a:buSzTx/>
        <a:buFontTx/>
        <a:buNone/>
        <a:tabLst/>
        <a:defRPr sz="4100" b="0" i="0" u="none" strike="noStrike" cap="none" spc="0" baseline="0">
          <a:solidFill>
            <a:schemeClr val="tx1"/>
          </a:solidFill>
          <a:uFill>
            <a:solidFill>
              <a:srgbClr val="9A9A9A"/>
            </a:solidFill>
          </a:uFill>
          <a:latin typeface="+mn-lt"/>
          <a:ea typeface="+mn-ea"/>
          <a:cs typeface="+mn-cs"/>
          <a:sym typeface="Calibri"/>
        </a:defRPr>
      </a:lvl6pPr>
      <a:lvl7pPr marL="0" marR="0" indent="0" algn="r" defTabSz="1567510" rtl="0" latinLnBrk="0">
        <a:lnSpc>
          <a:spcPct val="100000"/>
        </a:lnSpc>
        <a:spcBef>
          <a:spcPts val="0"/>
        </a:spcBef>
        <a:spcAft>
          <a:spcPts val="0"/>
        </a:spcAft>
        <a:buClrTx/>
        <a:buSzTx/>
        <a:buFontTx/>
        <a:buNone/>
        <a:tabLst/>
        <a:defRPr sz="4100" b="0" i="0" u="none" strike="noStrike" cap="none" spc="0" baseline="0">
          <a:solidFill>
            <a:schemeClr val="tx1"/>
          </a:solidFill>
          <a:uFill>
            <a:solidFill>
              <a:srgbClr val="9A9A9A"/>
            </a:solidFill>
          </a:uFill>
          <a:latin typeface="+mn-lt"/>
          <a:ea typeface="+mn-ea"/>
          <a:cs typeface="+mn-cs"/>
          <a:sym typeface="Calibri"/>
        </a:defRPr>
      </a:lvl7pPr>
      <a:lvl8pPr marL="0" marR="0" indent="0" algn="r" defTabSz="1567510" rtl="0" latinLnBrk="0">
        <a:lnSpc>
          <a:spcPct val="100000"/>
        </a:lnSpc>
        <a:spcBef>
          <a:spcPts val="0"/>
        </a:spcBef>
        <a:spcAft>
          <a:spcPts val="0"/>
        </a:spcAft>
        <a:buClrTx/>
        <a:buSzTx/>
        <a:buFontTx/>
        <a:buNone/>
        <a:tabLst/>
        <a:defRPr sz="4100" b="0" i="0" u="none" strike="noStrike" cap="none" spc="0" baseline="0">
          <a:solidFill>
            <a:schemeClr val="tx1"/>
          </a:solidFill>
          <a:uFill>
            <a:solidFill>
              <a:srgbClr val="9A9A9A"/>
            </a:solidFill>
          </a:uFill>
          <a:latin typeface="+mn-lt"/>
          <a:ea typeface="+mn-ea"/>
          <a:cs typeface="+mn-cs"/>
          <a:sym typeface="Calibri"/>
        </a:defRPr>
      </a:lvl8pPr>
      <a:lvl9pPr marL="0" marR="0" indent="0" algn="r" defTabSz="1567510" rtl="0" latinLnBrk="0">
        <a:lnSpc>
          <a:spcPct val="100000"/>
        </a:lnSpc>
        <a:spcBef>
          <a:spcPts val="0"/>
        </a:spcBef>
        <a:spcAft>
          <a:spcPts val="0"/>
        </a:spcAft>
        <a:buClrTx/>
        <a:buSzTx/>
        <a:buFontTx/>
        <a:buNone/>
        <a:tabLst/>
        <a:defRPr sz="4100" b="0" i="0" u="none" strike="noStrike" cap="none" spc="0" baseline="0">
          <a:solidFill>
            <a:schemeClr val="tx1"/>
          </a:solidFill>
          <a:uFill>
            <a:solidFill>
              <a:srgbClr val="9A9A9A"/>
            </a:solidFill>
          </a:u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et-happ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hape 22"/>
          <p:cNvSpPr txBox="1"/>
          <p:nvPr/>
        </p:nvSpPr>
        <p:spPr>
          <a:xfrm>
            <a:off x="5907268" y="1488083"/>
            <a:ext cx="21103864" cy="33738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8100" tIns="38100" rIns="38100" bIns="38100" anchor="ctr">
            <a:spAutoFit/>
          </a:bodyPr>
          <a:lstStyle/>
          <a:p>
            <a:pPr algn="ctr">
              <a:defRPr sz="9600" b="1">
                <a:latin typeface="Helvetica Neue"/>
                <a:ea typeface="Helvetica Neue"/>
                <a:cs typeface="Helvetica Neue"/>
                <a:sym typeface="Helvetica Neue"/>
              </a:defRPr>
            </a:pPr>
            <a:r>
              <a:t>The effect of cats on dog behavior</a:t>
            </a:r>
          </a:p>
          <a:p>
            <a:pPr algn="ctr">
              <a:defRPr sz="7200">
                <a:latin typeface="Helvetica Neue"/>
                <a:ea typeface="Helvetica Neue"/>
                <a:cs typeface="Helvetica Neue"/>
                <a:sym typeface="Helvetica Neue"/>
              </a:defRPr>
            </a:pPr>
            <a:r>
              <a:t>Harry Legg and Jim Shorts</a:t>
            </a:r>
          </a:p>
          <a:p>
            <a:pPr algn="ctr">
              <a:defRPr sz="4800">
                <a:latin typeface="Helvetica Neue"/>
                <a:ea typeface="Helvetica Neue"/>
                <a:cs typeface="Helvetica Neue"/>
                <a:sym typeface="Helvetica Neue"/>
              </a:defRPr>
            </a:pPr>
            <a:r>
              <a:t>Niagara University</a:t>
            </a:r>
          </a:p>
        </p:txBody>
      </p:sp>
      <p:pic>
        <p:nvPicPr>
          <p:cNvPr id="23" name="101810dogs-filtered.jpeg" descr="101810dogs-filtered.jpeg"/>
          <p:cNvPicPr>
            <a:picLocks noChangeAspect="1"/>
          </p:cNvPicPr>
          <p:nvPr/>
        </p:nvPicPr>
        <p:blipFill>
          <a:blip r:embed="rId2"/>
          <a:srcRect l="8551" t="2549" r="25248" b="3103"/>
          <a:stretch>
            <a:fillRect/>
          </a:stretch>
        </p:blipFill>
        <p:spPr>
          <a:xfrm>
            <a:off x="2171104" y="1479550"/>
            <a:ext cx="3573072" cy="3390901"/>
          </a:xfrm>
          <a:prstGeom prst="rect">
            <a:avLst/>
          </a:prstGeom>
          <a:ln w="12700">
            <a:miter lim="400000"/>
          </a:ln>
        </p:spPr>
      </p:pic>
      <p:sp>
        <p:nvSpPr>
          <p:cNvPr id="24" name="Shape 24"/>
          <p:cNvSpPr txBox="1"/>
          <p:nvPr/>
        </p:nvSpPr>
        <p:spPr>
          <a:xfrm>
            <a:off x="1752600" y="6172200"/>
            <a:ext cx="8242300" cy="58776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8100" tIns="38100" rIns="38100" bIns="38100">
            <a:spAutoFit/>
          </a:bodyPr>
          <a:lstStyle/>
          <a:p>
            <a:pPr>
              <a:defRPr>
                <a:latin typeface="Helvetica Neue"/>
                <a:ea typeface="Helvetica Neue"/>
                <a:cs typeface="Helvetica Neue"/>
                <a:sym typeface="Helvetica Neue"/>
              </a:defRPr>
            </a:pPr>
            <a:r>
              <a:t>Introduction</a:t>
            </a:r>
          </a:p>
          <a:p>
            <a:pPr>
              <a:defRPr sz="2800">
                <a:latin typeface="Times New Roman"/>
                <a:ea typeface="Times New Roman"/>
                <a:cs typeface="Times New Roman"/>
                <a:sym typeface="Times New Roman"/>
              </a:defRPr>
            </a:pPr>
            <a:r>
              <a:t>Duis autem vel eum iriure dolor in hendrerit in vulputate velit esse molestie conseq, vel illum dolore eu feugiat nulla facilisis at vero eros et accumsan.  Ut wisi enim ad minim veniam, quis nostrud exerci tation ullamcorper suscipit lobortis nisl ut aliquip ex ea commodo consequat. Duis autem vel eum iriure dolor in hendrerit in vulputate velit esse molestie consequat.  Duis autem vel eum iriure dolor in hendrerit in vulputate velit esse molestie consequat, vel illum dolore eu feugiat nulla zzril1 at vero eros et accumsan et iusto odio dignissim qui blandit praesent luptatum zzril delenit augue duis dolore te feugait nulla facilisi.</a:t>
            </a:r>
          </a:p>
        </p:txBody>
      </p:sp>
      <p:sp>
        <p:nvSpPr>
          <p:cNvPr id="25" name="Shape 25"/>
          <p:cNvSpPr txBox="1"/>
          <p:nvPr/>
        </p:nvSpPr>
        <p:spPr>
          <a:xfrm>
            <a:off x="1651000" y="13258800"/>
            <a:ext cx="8242300" cy="62840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8100" tIns="38100" rIns="38100" bIns="38100">
            <a:spAutoFit/>
          </a:bodyPr>
          <a:lstStyle/>
          <a:p>
            <a:pPr>
              <a:defRPr>
                <a:latin typeface="Helvetica Neue"/>
                <a:ea typeface="Helvetica Neue"/>
                <a:cs typeface="Helvetica Neue"/>
                <a:sym typeface="Helvetica Neue"/>
              </a:defRPr>
            </a:pPr>
            <a:r>
              <a:t>Method</a:t>
            </a:r>
          </a:p>
          <a:p>
            <a:pPr>
              <a:defRPr sz="2800">
                <a:latin typeface="Times New Roman"/>
                <a:ea typeface="Times New Roman"/>
                <a:cs typeface="Times New Roman"/>
                <a:sym typeface="Times New Roman"/>
              </a:defRPr>
            </a:pPr>
            <a:r>
              <a:t>Duis autem vel eum iriure dolor in hendrerit in vulputate velit esse molestie conseq, vel illum dolore eu feugiat nulla facilisis at vero eros et accumsan.</a:t>
            </a:r>
          </a:p>
          <a:p>
            <a:pPr>
              <a:buSzPct val="171000"/>
              <a:buChar char="•"/>
              <a:defRPr sz="2800">
                <a:latin typeface="Times New Roman"/>
                <a:ea typeface="Times New Roman"/>
                <a:cs typeface="Times New Roman"/>
                <a:sym typeface="Times New Roman"/>
              </a:defRPr>
            </a:pPr>
            <a:r>
              <a:t>Ut wisi enim ad minim veniam, quis nostrud exerci tation ullamcorper suscipit lobortis nisl ut aliquip ex ea commodo consequat.</a:t>
            </a:r>
          </a:p>
          <a:p>
            <a:pPr>
              <a:buSzPct val="171000"/>
              <a:buChar char="•"/>
              <a:defRPr sz="2800">
                <a:latin typeface="Times New Roman"/>
                <a:ea typeface="Times New Roman"/>
                <a:cs typeface="Times New Roman"/>
                <a:sym typeface="Times New Roman"/>
              </a:defRPr>
            </a:pPr>
            <a:r>
              <a:t>Duis autem vel eum iriure dolor in hendrerit in vulputate velit esse molestie consequat. </a:t>
            </a:r>
          </a:p>
          <a:p>
            <a:pPr>
              <a:buSzPct val="171000"/>
              <a:buChar char="•"/>
              <a:defRPr sz="2800">
                <a:latin typeface="Times New Roman"/>
                <a:ea typeface="Times New Roman"/>
                <a:cs typeface="Times New Roman"/>
                <a:sym typeface="Times New Roman"/>
              </a:defRPr>
            </a:pPr>
            <a:r>
              <a:t>Duis autem vel eum iriure dolor in hendrerit in vulputate velit esse molestie consequat, vel illum dolore eu feugiat nulla zzril1 at vero eros et accumsan et iusto odio dignissim qui blandit praesent luptatum zzril delenit augue duis dolore te feugait nulla facilisi.</a:t>
            </a:r>
          </a:p>
        </p:txBody>
      </p:sp>
      <p:sp>
        <p:nvSpPr>
          <p:cNvPr id="26" name="Shape 26"/>
          <p:cNvSpPr txBox="1"/>
          <p:nvPr/>
        </p:nvSpPr>
        <p:spPr>
          <a:xfrm>
            <a:off x="23012400" y="6184900"/>
            <a:ext cx="8242300" cy="72238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8100" tIns="38100" rIns="38100" bIns="38100">
            <a:spAutoFit/>
          </a:bodyPr>
          <a:lstStyle/>
          <a:p>
            <a:pPr>
              <a:defRPr>
                <a:latin typeface="Helvetica Neue"/>
                <a:ea typeface="Helvetica Neue"/>
                <a:cs typeface="Helvetica Neue"/>
                <a:sym typeface="Helvetica Neue"/>
              </a:defRPr>
            </a:pPr>
            <a:r>
              <a:t>Results and Conclusions</a:t>
            </a:r>
          </a:p>
          <a:p>
            <a:pPr>
              <a:buSzPct val="171000"/>
              <a:buChar char="•"/>
              <a:defRPr sz="2800">
                <a:latin typeface="Times New Roman"/>
                <a:ea typeface="Times New Roman"/>
                <a:cs typeface="Times New Roman"/>
                <a:sym typeface="Times New Roman"/>
              </a:defRPr>
            </a:pPr>
            <a:r>
              <a:t>Duis autem vel eum iriure dolor in hendrerit in vulputate velit esse molestie conseq, vel illum dolore eu feugiat nulla facilisis at vero eros et accumsan.</a:t>
            </a:r>
          </a:p>
          <a:p>
            <a:pPr>
              <a:buSzPct val="171000"/>
              <a:buChar char="•"/>
              <a:defRPr sz="2800">
                <a:latin typeface="Times New Roman"/>
                <a:ea typeface="Times New Roman"/>
                <a:cs typeface="Times New Roman"/>
                <a:sym typeface="Times New Roman"/>
              </a:defRPr>
            </a:pPr>
            <a:r>
              <a:t>Ut wisi enim ad minim veniam, quis nostrud exerci tation ullamcorper suscipit lobortis nisl ut aliquip ex ea commodo consequat.</a:t>
            </a:r>
          </a:p>
          <a:p>
            <a:pPr>
              <a:buSzPct val="171000"/>
              <a:buChar char="•"/>
              <a:defRPr sz="2800">
                <a:latin typeface="Times New Roman"/>
                <a:ea typeface="Times New Roman"/>
                <a:cs typeface="Times New Roman"/>
                <a:sym typeface="Times New Roman"/>
              </a:defRPr>
            </a:pPr>
            <a:r>
              <a:t>Duis autem vel eum iriure dolor in hendrerit in vulputate velit esse molestie consequat.</a:t>
            </a:r>
          </a:p>
          <a:p>
            <a:pPr>
              <a:buSzPct val="171000"/>
              <a:buChar char="•"/>
              <a:defRPr sz="2800">
                <a:latin typeface="Times New Roman"/>
                <a:ea typeface="Times New Roman"/>
                <a:cs typeface="Times New Roman"/>
                <a:sym typeface="Times New Roman"/>
              </a:defRPr>
            </a:pPr>
            <a:r>
              <a:t>Duis autem vel eum iriure dolor in hendrerit in vulputate velit esse molestie consequat, vel illum dolore eu feugiat nulla zzril1 at vero eros et accumsan et iusto odio dignissim qui blandit praesent luptatum zzril delenit augue duis dolore te feugait nulla facilisi.</a:t>
            </a:r>
          </a:p>
        </p:txBody>
      </p:sp>
      <p:sp>
        <p:nvSpPr>
          <p:cNvPr id="27" name="Shape 29"/>
          <p:cNvSpPr/>
          <p:nvPr/>
        </p:nvSpPr>
        <p:spPr>
          <a:xfrm>
            <a:off x="1651000" y="5473700"/>
            <a:ext cx="29617098" cy="33"/>
          </a:xfrm>
          <a:prstGeom prst="line">
            <a:avLst/>
          </a:prstGeom>
          <a:ln w="76200">
            <a:solidFill>
              <a:srgbClr val="C0C0C0"/>
            </a:solidFill>
            <a:miter lim="400000"/>
          </a:ln>
        </p:spPr>
        <p:txBody>
          <a:bodyPr lIns="45718" tIns="45718" rIns="45718" bIns="45718"/>
          <a:lstStyle/>
          <a:p>
            <a:endParaRPr/>
          </a:p>
        </p:txBody>
      </p:sp>
      <p:sp>
        <p:nvSpPr>
          <p:cNvPr id="28" name="Shape 30"/>
          <p:cNvSpPr/>
          <p:nvPr/>
        </p:nvSpPr>
        <p:spPr>
          <a:xfrm>
            <a:off x="1752600" y="939800"/>
            <a:ext cx="29617098" cy="33"/>
          </a:xfrm>
          <a:prstGeom prst="line">
            <a:avLst/>
          </a:prstGeom>
          <a:ln w="76200">
            <a:solidFill>
              <a:srgbClr val="C0C0C0"/>
            </a:solidFill>
            <a:miter lim="400000"/>
          </a:ln>
        </p:spPr>
        <p:txBody>
          <a:bodyPr lIns="45718" tIns="45718" rIns="45718" bIns="45718"/>
          <a:lstStyle/>
          <a:p>
            <a:endParaRPr/>
          </a:p>
        </p:txBody>
      </p:sp>
      <p:sp>
        <p:nvSpPr>
          <p:cNvPr id="29" name="Shape 31"/>
          <p:cNvSpPr/>
          <p:nvPr/>
        </p:nvSpPr>
        <p:spPr>
          <a:xfrm flipH="1">
            <a:off x="10782300" y="5473700"/>
            <a:ext cx="1" cy="14592389"/>
          </a:xfrm>
          <a:prstGeom prst="line">
            <a:avLst/>
          </a:prstGeom>
          <a:ln w="76200">
            <a:solidFill>
              <a:srgbClr val="C0C0C0"/>
            </a:solidFill>
            <a:miter lim="400000"/>
          </a:ln>
        </p:spPr>
        <p:txBody>
          <a:bodyPr lIns="45718" tIns="45718" rIns="45718" bIns="45718"/>
          <a:lstStyle/>
          <a:p>
            <a:endParaRPr/>
          </a:p>
        </p:txBody>
      </p:sp>
      <p:sp>
        <p:nvSpPr>
          <p:cNvPr id="30" name="Shape 32"/>
          <p:cNvSpPr/>
          <p:nvPr/>
        </p:nvSpPr>
        <p:spPr>
          <a:xfrm flipH="1">
            <a:off x="21869400" y="5473700"/>
            <a:ext cx="1" cy="14592389"/>
          </a:xfrm>
          <a:prstGeom prst="line">
            <a:avLst/>
          </a:prstGeom>
          <a:ln w="76200">
            <a:solidFill>
              <a:srgbClr val="C0C0C0"/>
            </a:solidFill>
            <a:miter lim="400000"/>
          </a:ln>
        </p:spPr>
        <p:txBody>
          <a:bodyPr lIns="45718" tIns="45718" rIns="45718" bIns="45718"/>
          <a:lstStyle/>
          <a:p>
            <a:endParaRPr/>
          </a:p>
        </p:txBody>
      </p:sp>
      <p:sp>
        <p:nvSpPr>
          <p:cNvPr id="31" name="Shape 33"/>
          <p:cNvSpPr txBox="1"/>
          <p:nvPr/>
        </p:nvSpPr>
        <p:spPr>
          <a:xfrm>
            <a:off x="22603358" y="20218400"/>
            <a:ext cx="9060384" cy="4359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8100" tIns="38100" rIns="38100" bIns="38100">
            <a:spAutoFit/>
          </a:bodyPr>
          <a:lstStyle/>
          <a:p>
            <a:pPr>
              <a:defRPr sz="2400">
                <a:latin typeface="Helvetica Neue"/>
                <a:ea typeface="Helvetica Neue"/>
                <a:cs typeface="Helvetica Neue"/>
                <a:sym typeface="Helvetica Neue"/>
              </a:defRPr>
            </a:pPr>
            <a:r>
              <a:t>Presented at the 2025 Psy 222 Research Methods Poster Session</a:t>
            </a:r>
          </a:p>
        </p:txBody>
      </p:sp>
      <p:sp>
        <p:nvSpPr>
          <p:cNvPr id="32" name="Shape 34"/>
          <p:cNvSpPr txBox="1"/>
          <p:nvPr/>
        </p:nvSpPr>
        <p:spPr>
          <a:xfrm>
            <a:off x="11393055" y="6232127"/>
            <a:ext cx="10124649" cy="558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8100" tIns="38100" rIns="38100" bIns="38100" anchor="ctr">
            <a:spAutoFit/>
          </a:bodyPr>
          <a:lstStyle/>
          <a:p>
            <a:pPr>
              <a:defRPr sz="3200" b="1">
                <a:solidFill>
                  <a:srgbClr val="53585F"/>
                </a:solidFill>
                <a:uFill>
                  <a:solidFill>
                    <a:srgbClr val="942193"/>
                  </a:solidFill>
                </a:uFill>
                <a:latin typeface="+mn-lt"/>
                <a:ea typeface="+mn-ea"/>
                <a:cs typeface="+mn-cs"/>
                <a:sym typeface="Helvetica"/>
              </a:defRPr>
            </a:pPr>
            <a:r>
              <a:t>Table 1. </a:t>
            </a:r>
            <a:r>
              <a:rPr b="0"/>
              <a:t>Cats make dogs whine and bite more</a:t>
            </a:r>
          </a:p>
        </p:txBody>
      </p:sp>
      <p:sp>
        <p:nvSpPr>
          <p:cNvPr id="33" name="Shape 35"/>
          <p:cNvSpPr txBox="1"/>
          <p:nvPr/>
        </p:nvSpPr>
        <p:spPr>
          <a:xfrm>
            <a:off x="11518900" y="12490038"/>
            <a:ext cx="6126380" cy="5597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8100" tIns="38100" rIns="38100" bIns="38100">
            <a:spAutoFit/>
          </a:bodyPr>
          <a:lstStyle/>
          <a:p>
            <a:pPr>
              <a:defRPr sz="3200" b="1">
                <a:solidFill>
                  <a:srgbClr val="53585F"/>
                </a:solidFill>
                <a:uFill>
                  <a:solidFill>
                    <a:srgbClr val="942193"/>
                  </a:solidFill>
                </a:uFill>
                <a:latin typeface="Helvetica Neue"/>
                <a:ea typeface="Helvetica Neue"/>
                <a:cs typeface="Helvetica Neue"/>
                <a:sym typeface="Helvetica Neue"/>
              </a:defRPr>
            </a:pPr>
            <a:r>
              <a:t>Figure 1. </a:t>
            </a:r>
            <a:r>
              <a:rPr b="0"/>
              <a:t>Dogs bark more at cats</a:t>
            </a:r>
          </a:p>
        </p:txBody>
      </p:sp>
      <p:sp>
        <p:nvSpPr>
          <p:cNvPr id="34" name="Shape 37"/>
          <p:cNvSpPr txBox="1"/>
          <p:nvPr/>
        </p:nvSpPr>
        <p:spPr>
          <a:xfrm>
            <a:off x="22847300" y="14198600"/>
            <a:ext cx="8242300" cy="50648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8100" tIns="38100" rIns="38100" bIns="38100">
            <a:spAutoFit/>
          </a:bodyPr>
          <a:lstStyle/>
          <a:p>
            <a:pPr>
              <a:defRPr>
                <a:latin typeface="Helvetica Neue"/>
                <a:ea typeface="Helvetica Neue"/>
                <a:cs typeface="Helvetica Neue"/>
                <a:sym typeface="Helvetica Neue"/>
              </a:defRPr>
            </a:pPr>
            <a:r>
              <a:t>References</a:t>
            </a:r>
          </a:p>
          <a:p>
            <a:pPr marL="651253" indent="-651253">
              <a:defRPr sz="2800">
                <a:latin typeface="Times New Roman"/>
                <a:ea typeface="Times New Roman"/>
                <a:cs typeface="Times New Roman"/>
                <a:sym typeface="Times New Roman"/>
              </a:defRPr>
            </a:pPr>
            <a:r>
              <a:t>Duis autem vel eum iriure dolor in hendrerit in vulputate velit esse molestie conseq, vel illum dolore eu feugiat nulla facilisis at vero eros et accumsan. </a:t>
            </a:r>
          </a:p>
          <a:p>
            <a:pPr marL="651253" indent="-651253">
              <a:defRPr sz="2800">
                <a:latin typeface="Times New Roman"/>
                <a:ea typeface="Times New Roman"/>
                <a:cs typeface="Times New Roman"/>
                <a:sym typeface="Times New Roman"/>
              </a:defRPr>
            </a:pPr>
            <a:r>
              <a:t>Ut wisi enim ad minim veniam, quis nostrud exerci tation ullamcorper suscipit lobortis nisl ut aliquip ex ea commodo consequat.</a:t>
            </a:r>
          </a:p>
          <a:p>
            <a:pPr marL="651253" indent="-651253">
              <a:defRPr sz="2800">
                <a:latin typeface="Times New Roman"/>
                <a:ea typeface="Times New Roman"/>
                <a:cs typeface="Times New Roman"/>
                <a:sym typeface="Times New Roman"/>
              </a:defRPr>
            </a:pPr>
            <a:r>
              <a:t>Duis autem vel eum iriure dolor in hendrerit in vulputate velit esse molestie consequat.  Duis autem vel eum iriure dolor in hendrerit in vulputate velit esse molestie consequat.</a:t>
            </a:r>
          </a:p>
        </p:txBody>
      </p:sp>
      <p:sp>
        <p:nvSpPr>
          <p:cNvPr id="35" name="Shape 38"/>
          <p:cNvSpPr txBox="1"/>
          <p:nvPr/>
        </p:nvSpPr>
        <p:spPr>
          <a:xfrm rot="16200000">
            <a:off x="498449" y="3006751"/>
            <a:ext cx="2964231" cy="349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8100" tIns="38100" rIns="38100" bIns="38100">
            <a:spAutoFit/>
          </a:bodyPr>
          <a:lstStyle>
            <a:lvl1pPr>
              <a:defRPr sz="1800">
                <a:solidFill>
                  <a:srgbClr val="AAAAAA"/>
                </a:solidFill>
                <a:uFill>
                  <a:solidFill>
                    <a:srgbClr val="AAAAAA"/>
                  </a:solidFill>
                </a:uFill>
                <a:latin typeface="Helvetica Neue"/>
                <a:ea typeface="Helvetica Neue"/>
                <a:cs typeface="Helvetica Neue"/>
                <a:sym typeface="Helvetica Neue"/>
              </a:defRPr>
            </a:lvl1pPr>
          </a:lstStyle>
          <a:p>
            <a:r>
              <a:t>Source: blueridgemuse.com</a:t>
            </a:r>
          </a:p>
        </p:txBody>
      </p:sp>
      <p:pic>
        <p:nvPicPr>
          <p:cNvPr id="36" name="pasted-image-filtered.jpeg" descr="pasted-image-filtered.jpeg"/>
          <p:cNvPicPr>
            <a:picLocks noChangeAspect="1"/>
          </p:cNvPicPr>
          <p:nvPr/>
        </p:nvPicPr>
        <p:blipFill>
          <a:blip r:embed="rId3"/>
          <a:srcRect r="10246"/>
          <a:stretch>
            <a:fillRect/>
          </a:stretch>
        </p:blipFill>
        <p:spPr>
          <a:xfrm>
            <a:off x="27288033" y="1801614"/>
            <a:ext cx="3693817" cy="2746900"/>
          </a:xfrm>
          <a:prstGeom prst="rect">
            <a:avLst/>
          </a:prstGeom>
          <a:ln w="25400">
            <a:solidFill>
              <a:srgbClr val="DCDEE0"/>
            </a:solidFill>
            <a:miter lim="400000"/>
          </a:ln>
        </p:spPr>
      </p:pic>
      <p:sp>
        <p:nvSpPr>
          <p:cNvPr id="37" name="Shape 40"/>
          <p:cNvSpPr txBox="1"/>
          <p:nvPr/>
        </p:nvSpPr>
        <p:spPr>
          <a:xfrm rot="16200000">
            <a:off x="29945376" y="3158888"/>
            <a:ext cx="2518318" cy="353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8100" tIns="38100" rIns="38100" bIns="38100">
            <a:spAutoFit/>
          </a:bodyPr>
          <a:lstStyle/>
          <a:p>
            <a:pPr>
              <a:defRPr sz="1800">
                <a:solidFill>
                  <a:srgbClr val="AAAAAA"/>
                </a:solidFill>
                <a:uFill>
                  <a:solidFill>
                    <a:srgbClr val="AAAAAA"/>
                  </a:solidFill>
                </a:uFill>
                <a:latin typeface="Helvetica Neue"/>
                <a:ea typeface="Helvetica Neue"/>
                <a:cs typeface="Helvetica Neue"/>
                <a:sym typeface="Helvetica Neue"/>
              </a:defRPr>
            </a:pPr>
            <a:r>
              <a:rPr dirty="0">
                <a:solidFill>
                  <a:schemeClr val="bg1">
                    <a:lumMod val="65000"/>
                  </a:schemeClr>
                </a:solidFill>
              </a:rPr>
              <a:t>Source: </a:t>
            </a:r>
            <a:r>
              <a:rPr dirty="0">
                <a:solidFill>
                  <a:schemeClr val="bg1">
                    <a:lumMod val="65000"/>
                  </a:schemeClr>
                </a:solidFill>
                <a:hlinkClick r:id="rId4">
                  <a:extLst>
                    <a:ext uri="{A12FA001-AC4F-418D-AE19-62706E023703}">
                      <ahyp:hlinkClr xmlns:ahyp="http://schemas.microsoft.com/office/drawing/2018/hyperlinkcolor" val="tx"/>
                    </a:ext>
                  </a:extLst>
                </a:hlinkClick>
              </a:rPr>
              <a:t>pet-happy.com</a:t>
            </a:r>
          </a:p>
        </p:txBody>
      </p:sp>
      <p:pic>
        <p:nvPicPr>
          <p:cNvPr id="38" name="Picture 4" descr="Picture 4"/>
          <p:cNvPicPr>
            <a:picLocks noChangeAspect="1"/>
          </p:cNvPicPr>
          <p:nvPr/>
        </p:nvPicPr>
        <p:blipFill>
          <a:blip r:embed="rId5"/>
          <a:stretch>
            <a:fillRect/>
          </a:stretch>
        </p:blipFill>
        <p:spPr>
          <a:xfrm>
            <a:off x="11262717" y="13266451"/>
            <a:ext cx="9628785" cy="6268792"/>
          </a:xfrm>
          <a:prstGeom prst="rect">
            <a:avLst/>
          </a:prstGeom>
          <a:ln w="12700">
            <a:miter lim="400000"/>
          </a:ln>
        </p:spPr>
      </p:pic>
      <p:graphicFrame>
        <p:nvGraphicFramePr>
          <p:cNvPr id="39" name="Table 5"/>
          <p:cNvGraphicFramePr/>
          <p:nvPr/>
        </p:nvGraphicFramePr>
        <p:xfrm>
          <a:off x="11469254" y="7253422"/>
          <a:ext cx="9837110" cy="3577997"/>
        </p:xfrm>
        <a:graphic>
          <a:graphicData uri="http://schemas.openxmlformats.org/drawingml/2006/table">
            <a:tbl>
              <a:tblPr>
                <a:tableStyleId>{4C3C2611-4C71-4FC5-86AE-919BDF0F9419}</a:tableStyleId>
              </a:tblPr>
              <a:tblGrid>
                <a:gridCol w="154336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1132176">
                  <a:extLst>
                    <a:ext uri="{9D8B030D-6E8A-4147-A177-3AD203B41FA5}">
                      <a16:colId xmlns:a16="http://schemas.microsoft.com/office/drawing/2014/main" val="20002"/>
                    </a:ext>
                  </a:extLst>
                </a:gridCol>
                <a:gridCol w="910374">
                  <a:extLst>
                    <a:ext uri="{9D8B030D-6E8A-4147-A177-3AD203B41FA5}">
                      <a16:colId xmlns:a16="http://schemas.microsoft.com/office/drawing/2014/main" val="20003"/>
                    </a:ext>
                  </a:extLst>
                </a:gridCol>
                <a:gridCol w="925927">
                  <a:extLst>
                    <a:ext uri="{9D8B030D-6E8A-4147-A177-3AD203B41FA5}">
                      <a16:colId xmlns:a16="http://schemas.microsoft.com/office/drawing/2014/main" val="20004"/>
                    </a:ext>
                  </a:extLst>
                </a:gridCol>
                <a:gridCol w="516012">
                  <a:extLst>
                    <a:ext uri="{9D8B030D-6E8A-4147-A177-3AD203B41FA5}">
                      <a16:colId xmlns:a16="http://schemas.microsoft.com/office/drawing/2014/main" val="20005"/>
                    </a:ext>
                  </a:extLst>
                </a:gridCol>
                <a:gridCol w="2039815">
                  <a:extLst>
                    <a:ext uri="{9D8B030D-6E8A-4147-A177-3AD203B41FA5}">
                      <a16:colId xmlns:a16="http://schemas.microsoft.com/office/drawing/2014/main" val="20006"/>
                    </a:ext>
                  </a:extLst>
                </a:gridCol>
                <a:gridCol w="208280">
                  <a:extLst>
                    <a:ext uri="{9D8B030D-6E8A-4147-A177-3AD203B41FA5}">
                      <a16:colId xmlns:a16="http://schemas.microsoft.com/office/drawing/2014/main" val="20007"/>
                    </a:ext>
                  </a:extLst>
                </a:gridCol>
                <a:gridCol w="2112889">
                  <a:extLst>
                    <a:ext uri="{9D8B030D-6E8A-4147-A177-3AD203B41FA5}">
                      <a16:colId xmlns:a16="http://schemas.microsoft.com/office/drawing/2014/main" val="20008"/>
                    </a:ext>
                  </a:extLst>
                </a:gridCol>
                <a:gridCol w="239997">
                  <a:extLst>
                    <a:ext uri="{9D8B030D-6E8A-4147-A177-3AD203B41FA5}">
                      <a16:colId xmlns:a16="http://schemas.microsoft.com/office/drawing/2014/main" val="20009"/>
                    </a:ext>
                  </a:extLst>
                </a:gridCol>
              </a:tblGrid>
              <a:tr h="1330298">
                <a:tc gridSpan="2">
                  <a:txBody>
                    <a:bodyPr/>
                    <a:lstStyle/>
                    <a:p>
                      <a:pPr algn="ctr">
                        <a:defRPr sz="1800">
                          <a:uFillTx/>
                        </a:defRPr>
                      </a:pPr>
                      <a:r>
                        <a:rPr sz="2800">
                          <a:uFill>
                            <a:solidFill>
                              <a:srgbClr val="9A9A9A"/>
                            </a:solidFill>
                          </a:uFill>
                          <a:latin typeface="+mn-lt"/>
                          <a:ea typeface="+mn-ea"/>
                          <a:cs typeface="+mn-cs"/>
                          <a:sym typeface="Helvetica"/>
                        </a:rPr>
                        <a:t>  </a:t>
                      </a:r>
                    </a:p>
                  </a:txBody>
                  <a:tcPr marL="45720" marR="45720" anchor="ctr" horzOverflow="overflow">
                    <a:lnL w="0">
                      <a:miter lim="400000"/>
                    </a:lnL>
                    <a:lnR w="12700">
                      <a:miter lim="400000"/>
                    </a:lnR>
                    <a:lnT>
                      <a:solidFill>
                        <a:srgbClr val="000000"/>
                      </a:solidFill>
                    </a:lnT>
                    <a:lnB>
                      <a:solidFill>
                        <a:srgbClr val="000000"/>
                      </a:solidFill>
                    </a:lnB>
                    <a:noFill/>
                  </a:tcPr>
                </a:tc>
                <a:tc hMerge="1">
                  <a:txBody>
                    <a:bodyPr/>
                    <a:lstStyle/>
                    <a:p>
                      <a:endParaRPr lang="en-US"/>
                    </a:p>
                  </a:txBody>
                  <a:tcPr/>
                </a:tc>
                <a:tc gridSpan="2">
                  <a:txBody>
                    <a:bodyPr/>
                    <a:lstStyle/>
                    <a:p>
                      <a:pPr algn="ctr">
                        <a:defRPr sz="1800">
                          <a:uFillTx/>
                        </a:defRPr>
                      </a:pPr>
                      <a:r>
                        <a:rPr sz="2800">
                          <a:uFill>
                            <a:solidFill>
                              <a:srgbClr val="9A9A9A"/>
                            </a:solidFill>
                          </a:uFill>
                          <a:latin typeface="+mn-lt"/>
                          <a:ea typeface="+mn-ea"/>
                          <a:cs typeface="+mn-cs"/>
                          <a:sym typeface="Helvetica"/>
                        </a:rPr>
                        <a:t>No Cats Mean </a:t>
                      </a:r>
                    </a:p>
                  </a:txBody>
                  <a:tcPr marL="45720" marR="45720" anchor="ctr" horzOverflow="overflow">
                    <a:lnL w="12700">
                      <a:miter lim="400000"/>
                    </a:lnL>
                    <a:lnR w="12700">
                      <a:miter lim="400000"/>
                    </a:lnR>
                    <a:lnT>
                      <a:solidFill>
                        <a:srgbClr val="000000"/>
                      </a:solidFill>
                    </a:lnT>
                    <a:lnB>
                      <a:solidFill>
                        <a:srgbClr val="000000"/>
                      </a:solidFill>
                    </a:lnB>
                    <a:noFill/>
                  </a:tcPr>
                </a:tc>
                <a:tc hMerge="1">
                  <a:txBody>
                    <a:bodyPr/>
                    <a:lstStyle/>
                    <a:p>
                      <a:endParaRPr lang="en-US"/>
                    </a:p>
                  </a:txBody>
                  <a:tcPr/>
                </a:tc>
                <a:tc gridSpan="2">
                  <a:txBody>
                    <a:bodyPr/>
                    <a:lstStyle/>
                    <a:p>
                      <a:pPr algn="l">
                        <a:defRPr sz="1800">
                          <a:uFillTx/>
                        </a:defRPr>
                      </a:pPr>
                      <a:r>
                        <a:rPr sz="2800">
                          <a:uFill>
                            <a:solidFill>
                              <a:srgbClr val="9A9A9A"/>
                            </a:solidFill>
                          </a:uFill>
                          <a:latin typeface="+mn-lt"/>
                          <a:ea typeface="+mn-ea"/>
                          <a:cs typeface="+mn-cs"/>
                          <a:sym typeface="Helvetica"/>
                        </a:rPr>
                        <a:t>Cats Mean </a:t>
                      </a:r>
                    </a:p>
                  </a:txBody>
                  <a:tcPr marL="45720" marR="45720" anchor="ctr" horzOverflow="overflow">
                    <a:lnL w="12700">
                      <a:miter lim="400000"/>
                    </a:lnL>
                    <a:lnR w="12700">
                      <a:miter lim="400000"/>
                    </a:lnR>
                    <a:lnT>
                      <a:solidFill>
                        <a:srgbClr val="000000"/>
                      </a:solidFill>
                    </a:lnT>
                    <a:lnB>
                      <a:solidFill>
                        <a:srgbClr val="000000"/>
                      </a:solidFill>
                    </a:lnB>
                    <a:noFill/>
                  </a:tcPr>
                </a:tc>
                <a:tc hMerge="1">
                  <a:txBody>
                    <a:bodyPr/>
                    <a:lstStyle/>
                    <a:p>
                      <a:endParaRPr lang="en-US"/>
                    </a:p>
                  </a:txBody>
                  <a:tcPr/>
                </a:tc>
                <a:tc gridSpan="2">
                  <a:txBody>
                    <a:bodyPr/>
                    <a:lstStyle/>
                    <a:p>
                      <a:pPr algn="l">
                        <a:defRPr sz="1800">
                          <a:uFillTx/>
                        </a:defRPr>
                      </a:pPr>
                      <a:r>
                        <a:rPr sz="2800">
                          <a:uFill>
                            <a:solidFill>
                              <a:srgbClr val="9A9A9A"/>
                            </a:solidFill>
                          </a:uFill>
                          <a:latin typeface="+mn-lt"/>
                          <a:ea typeface="+mn-ea"/>
                          <a:cs typeface="+mn-cs"/>
                          <a:sym typeface="Helvetica"/>
                        </a:rPr>
                        <a:t>Effect Size </a:t>
                      </a:r>
                    </a:p>
                  </a:txBody>
                  <a:tcPr marL="45720" marR="45720" anchor="ctr" horzOverflow="overflow">
                    <a:lnL w="12700">
                      <a:miter lim="400000"/>
                    </a:lnL>
                    <a:lnR w="12700">
                      <a:miter lim="400000"/>
                    </a:lnR>
                    <a:lnT>
                      <a:solidFill>
                        <a:srgbClr val="000000"/>
                      </a:solidFill>
                    </a:lnT>
                    <a:lnB>
                      <a:solidFill>
                        <a:srgbClr val="000000"/>
                      </a:solidFill>
                    </a:lnB>
                    <a:noFill/>
                  </a:tcPr>
                </a:tc>
                <a:tc hMerge="1">
                  <a:txBody>
                    <a:bodyPr/>
                    <a:lstStyle/>
                    <a:p>
                      <a:endParaRPr lang="en-US"/>
                    </a:p>
                  </a:txBody>
                  <a:tcPr/>
                </a:tc>
                <a:tc gridSpan="2">
                  <a:txBody>
                    <a:bodyPr/>
                    <a:lstStyle/>
                    <a:p>
                      <a:pPr algn="l">
                        <a:defRPr sz="1800">
                          <a:uFillTx/>
                        </a:defRPr>
                      </a:pPr>
                      <a:r>
                        <a:rPr sz="2800">
                          <a:uFill>
                            <a:solidFill>
                              <a:srgbClr val="9A9A9A"/>
                            </a:solidFill>
                          </a:uFill>
                          <a:latin typeface="+mn-lt"/>
                          <a:ea typeface="+mn-ea"/>
                          <a:cs typeface="+mn-cs"/>
                          <a:sym typeface="Helvetica"/>
                        </a:rPr>
                        <a:t>95% CI </a:t>
                      </a:r>
                    </a:p>
                  </a:txBody>
                  <a:tcPr marL="45720" marR="45720" anchor="ctr" horzOverflow="overflow">
                    <a:lnL w="12700">
                      <a:miter lim="400000"/>
                    </a:lnL>
                    <a:lnR w="0">
                      <a:miter lim="400000"/>
                    </a:lnR>
                    <a:lnT>
                      <a:solidFill>
                        <a:srgbClr val="000000"/>
                      </a:solidFill>
                    </a:lnT>
                    <a:lnB>
                      <a:solidFill>
                        <a:srgbClr val="000000"/>
                      </a:solidFill>
                    </a:lnB>
                    <a:noFill/>
                  </a:tcPr>
                </a:tc>
                <a:tc hMerge="1">
                  <a:txBody>
                    <a:bodyPr/>
                    <a:lstStyle/>
                    <a:p>
                      <a:endParaRPr lang="en-US"/>
                    </a:p>
                  </a:txBody>
                  <a:tcPr/>
                </a:tc>
                <a:extLst>
                  <a:ext uri="{0D108BD9-81ED-4DB2-BD59-A6C34878D82A}">
                    <a16:rowId xmlns:a16="http://schemas.microsoft.com/office/drawing/2014/main" val="10000"/>
                  </a:ext>
                </a:extLst>
              </a:tr>
              <a:tr h="1330298">
                <a:tc>
                  <a:txBody>
                    <a:bodyPr/>
                    <a:lstStyle/>
                    <a:p>
                      <a:pPr algn="l">
                        <a:defRPr sz="1800">
                          <a:uFillTx/>
                        </a:defRPr>
                      </a:pPr>
                      <a:r>
                        <a:rPr sz="2800">
                          <a:uFill>
                            <a:solidFill>
                              <a:srgbClr val="9A9A9A"/>
                            </a:solidFill>
                          </a:uFill>
                          <a:latin typeface="+mn-lt"/>
                          <a:ea typeface="+mn-ea"/>
                          <a:cs typeface="+mn-cs"/>
                          <a:sym typeface="Helvetica"/>
                        </a:rPr>
                        <a:t>Whining </a:t>
                      </a:r>
                    </a:p>
                  </a:txBody>
                  <a:tcPr marL="45720" marR="45720" anchor="ctr" horzOverflow="overflow">
                    <a:lnL w="0">
                      <a:miter lim="400000"/>
                    </a:lnL>
                    <a:lnR w="12700">
                      <a:miter lim="400000"/>
                    </a:lnR>
                    <a:lnT>
                      <a:solidFill>
                        <a:srgbClr val="000000"/>
                      </a:solidFill>
                    </a:lnT>
                    <a:lnB w="12700">
                      <a:miter lim="400000"/>
                    </a:lnB>
                    <a:noFill/>
                  </a:tcPr>
                </a:tc>
                <a:tc>
                  <a:txBody>
                    <a:bodyPr/>
                    <a:lstStyle/>
                    <a:p>
                      <a:pPr algn="l">
                        <a:defRPr sz="2800">
                          <a:latin typeface="+mn-lt"/>
                          <a:ea typeface="+mn-ea"/>
                          <a:cs typeface="+mn-cs"/>
                          <a:sym typeface="Helvetica"/>
                        </a:defRPr>
                      </a:pPr>
                      <a:endParaRPr/>
                    </a:p>
                  </a:txBody>
                  <a:tcPr marL="45720" marR="45720" anchor="ctr" horzOverflow="overflow">
                    <a:lnL w="12700">
                      <a:miter lim="400000"/>
                    </a:lnL>
                    <a:lnR w="12700">
                      <a:miter lim="400000"/>
                    </a:lnR>
                    <a:lnT>
                      <a:solidFill>
                        <a:srgbClr val="000000"/>
                      </a:solidFill>
                    </a:lnT>
                    <a:lnB w="12700">
                      <a:miter lim="400000"/>
                    </a:lnB>
                    <a:noFill/>
                  </a:tcPr>
                </a:tc>
                <a:tc>
                  <a:txBody>
                    <a:bodyPr/>
                    <a:lstStyle/>
                    <a:p>
                      <a:pPr>
                        <a:defRPr sz="1800">
                          <a:uFillTx/>
                        </a:defRPr>
                      </a:pPr>
                      <a:r>
                        <a:rPr sz="2800">
                          <a:uFill>
                            <a:solidFill>
                              <a:srgbClr val="9A9A9A"/>
                            </a:solidFill>
                          </a:uFill>
                          <a:latin typeface="+mn-lt"/>
                          <a:ea typeface="+mn-ea"/>
                          <a:cs typeface="+mn-cs"/>
                          <a:sym typeface="Helvetica"/>
                        </a:rPr>
                        <a:t>5.4</a:t>
                      </a:r>
                    </a:p>
                  </a:txBody>
                  <a:tcPr marL="45720" marR="45720" anchor="ctr" horzOverflow="overflow">
                    <a:lnL w="12700">
                      <a:miter lim="400000"/>
                    </a:lnL>
                    <a:lnR w="12700">
                      <a:miter lim="400000"/>
                    </a:lnR>
                    <a:lnT>
                      <a:solidFill>
                        <a:srgbClr val="000000"/>
                      </a:solidFill>
                    </a:lnT>
                    <a:lnB w="12700">
                      <a:miter lim="400000"/>
                    </a:lnB>
                    <a:noFill/>
                  </a:tcPr>
                </a:tc>
                <a:tc>
                  <a:txBody>
                    <a:bodyPr/>
                    <a:lstStyle/>
                    <a:p>
                      <a:pPr algn="l">
                        <a:defRPr sz="2800">
                          <a:latin typeface="+mn-lt"/>
                          <a:ea typeface="+mn-ea"/>
                          <a:cs typeface="+mn-cs"/>
                          <a:sym typeface="Helvetica"/>
                        </a:defRPr>
                      </a:pPr>
                      <a:endParaRPr/>
                    </a:p>
                  </a:txBody>
                  <a:tcPr marL="45720" marR="45720" anchor="ctr" horzOverflow="overflow">
                    <a:lnL w="12700">
                      <a:miter lim="400000"/>
                    </a:lnL>
                    <a:lnR w="12700">
                      <a:miter lim="400000"/>
                    </a:lnR>
                    <a:lnT>
                      <a:solidFill>
                        <a:srgbClr val="000000"/>
                      </a:solidFill>
                    </a:lnT>
                    <a:lnB w="12700">
                      <a:miter lim="400000"/>
                    </a:lnB>
                    <a:noFill/>
                  </a:tcPr>
                </a:tc>
                <a:tc>
                  <a:txBody>
                    <a:bodyPr/>
                    <a:lstStyle/>
                    <a:p>
                      <a:pPr algn="l">
                        <a:defRPr sz="1800">
                          <a:uFillTx/>
                        </a:defRPr>
                      </a:pPr>
                      <a:r>
                        <a:rPr sz="2800">
                          <a:uFill>
                            <a:solidFill>
                              <a:srgbClr val="9A9A9A"/>
                            </a:solidFill>
                          </a:uFill>
                          <a:latin typeface="+mn-lt"/>
                          <a:ea typeface="+mn-ea"/>
                          <a:cs typeface="+mn-cs"/>
                          <a:sym typeface="Helvetica"/>
                        </a:rPr>
                        <a:t>7.8 </a:t>
                      </a:r>
                    </a:p>
                  </a:txBody>
                  <a:tcPr marL="45720" marR="45720" anchor="ctr" horzOverflow="overflow">
                    <a:lnL w="12700">
                      <a:miter lim="400000"/>
                    </a:lnL>
                    <a:lnR w="12700">
                      <a:miter lim="400000"/>
                    </a:lnR>
                    <a:lnT>
                      <a:solidFill>
                        <a:srgbClr val="000000"/>
                      </a:solidFill>
                    </a:lnT>
                    <a:lnB w="12700">
                      <a:miter lim="400000"/>
                    </a:lnB>
                    <a:noFill/>
                  </a:tcPr>
                </a:tc>
                <a:tc>
                  <a:txBody>
                    <a:bodyPr/>
                    <a:lstStyle/>
                    <a:p>
                      <a:pPr algn="l">
                        <a:defRPr sz="2800">
                          <a:latin typeface="+mn-lt"/>
                          <a:ea typeface="+mn-ea"/>
                          <a:cs typeface="+mn-cs"/>
                          <a:sym typeface="Helvetica"/>
                        </a:defRPr>
                      </a:pPr>
                      <a:endParaRPr/>
                    </a:p>
                  </a:txBody>
                  <a:tcPr marL="45720" marR="45720" anchor="ctr" horzOverflow="overflow">
                    <a:lnL w="12700">
                      <a:miter lim="400000"/>
                    </a:lnL>
                    <a:lnR w="12700">
                      <a:miter lim="400000"/>
                    </a:lnR>
                    <a:lnT>
                      <a:solidFill>
                        <a:srgbClr val="000000"/>
                      </a:solidFill>
                    </a:lnT>
                    <a:lnB w="12700">
                      <a:miter lim="400000"/>
                    </a:lnB>
                    <a:noFill/>
                  </a:tcPr>
                </a:tc>
                <a:tc>
                  <a:txBody>
                    <a:bodyPr/>
                    <a:lstStyle/>
                    <a:p>
                      <a:pPr algn="l">
                        <a:defRPr sz="1800">
                          <a:uFillTx/>
                        </a:defRPr>
                      </a:pPr>
                      <a:r>
                        <a:rPr sz="2800">
                          <a:uFill>
                            <a:solidFill>
                              <a:srgbClr val="9A9A9A"/>
                            </a:solidFill>
                          </a:uFill>
                          <a:latin typeface="+mn-lt"/>
                          <a:ea typeface="+mn-ea"/>
                          <a:cs typeface="+mn-cs"/>
                          <a:sym typeface="Helvetica"/>
                        </a:rPr>
                        <a:t>d = 0.61 </a:t>
                      </a:r>
                    </a:p>
                  </a:txBody>
                  <a:tcPr marL="45720" marR="45720" anchor="ctr" horzOverflow="overflow">
                    <a:lnL w="12700">
                      <a:miter lim="400000"/>
                    </a:lnL>
                    <a:lnR w="12700">
                      <a:miter lim="400000"/>
                    </a:lnR>
                    <a:lnT>
                      <a:solidFill>
                        <a:srgbClr val="000000"/>
                      </a:solidFill>
                    </a:lnT>
                    <a:lnB w="12700">
                      <a:miter lim="400000"/>
                    </a:lnB>
                    <a:noFill/>
                  </a:tcPr>
                </a:tc>
                <a:tc>
                  <a:txBody>
                    <a:bodyPr/>
                    <a:lstStyle/>
                    <a:p>
                      <a:pPr algn="l">
                        <a:defRPr sz="2800">
                          <a:latin typeface="+mn-lt"/>
                          <a:ea typeface="+mn-ea"/>
                          <a:cs typeface="+mn-cs"/>
                          <a:sym typeface="Helvetica"/>
                        </a:defRPr>
                      </a:pPr>
                      <a:endParaRPr/>
                    </a:p>
                  </a:txBody>
                  <a:tcPr marL="45720" marR="45720" anchor="ctr" horzOverflow="overflow">
                    <a:lnL w="12700">
                      <a:miter lim="400000"/>
                    </a:lnL>
                    <a:lnR w="12700">
                      <a:miter lim="400000"/>
                    </a:lnR>
                    <a:lnT>
                      <a:solidFill>
                        <a:srgbClr val="000000"/>
                      </a:solidFill>
                    </a:lnT>
                    <a:lnB w="12700">
                      <a:miter lim="400000"/>
                    </a:lnB>
                    <a:noFill/>
                  </a:tcPr>
                </a:tc>
                <a:tc>
                  <a:txBody>
                    <a:bodyPr/>
                    <a:lstStyle/>
                    <a:p>
                      <a:pPr algn="l">
                        <a:defRPr sz="1800">
                          <a:uFillTx/>
                        </a:defRPr>
                      </a:pPr>
                      <a:r>
                        <a:rPr sz="2800">
                          <a:uFill>
                            <a:solidFill>
                              <a:srgbClr val="9A9A9A"/>
                            </a:solidFill>
                          </a:uFill>
                          <a:latin typeface="+mn-lt"/>
                          <a:ea typeface="+mn-ea"/>
                          <a:cs typeface="+mn-cs"/>
                          <a:sym typeface="Helvetica"/>
                        </a:rPr>
                        <a:t>0.38 to 0.84 </a:t>
                      </a:r>
                    </a:p>
                  </a:txBody>
                  <a:tcPr marL="45720" marR="45720" anchor="ctr" horzOverflow="overflow">
                    <a:lnL w="12700">
                      <a:miter lim="400000"/>
                    </a:lnL>
                    <a:lnR w="12700">
                      <a:miter lim="400000"/>
                    </a:lnR>
                    <a:lnT>
                      <a:solidFill>
                        <a:srgbClr val="000000"/>
                      </a:solidFill>
                    </a:lnT>
                    <a:lnB w="12700">
                      <a:miter lim="400000"/>
                    </a:lnB>
                    <a:noFill/>
                  </a:tcPr>
                </a:tc>
                <a:tc>
                  <a:txBody>
                    <a:bodyPr/>
                    <a:lstStyle/>
                    <a:p>
                      <a:pPr algn="l">
                        <a:defRPr sz="2800">
                          <a:latin typeface="+mn-lt"/>
                          <a:ea typeface="+mn-ea"/>
                          <a:cs typeface="+mn-cs"/>
                          <a:sym typeface="Helvetica"/>
                        </a:defRPr>
                      </a:pPr>
                      <a:endParaRPr/>
                    </a:p>
                  </a:txBody>
                  <a:tcPr marL="45720" marR="45720" anchor="ctr" horzOverflow="overflow">
                    <a:lnL w="12700">
                      <a:miter lim="400000"/>
                    </a:lnL>
                    <a:lnR w="0">
                      <a:miter lim="400000"/>
                    </a:lnR>
                    <a:lnT>
                      <a:solidFill>
                        <a:srgbClr val="000000"/>
                      </a:solidFill>
                    </a:lnT>
                    <a:lnB w="12700">
                      <a:miter lim="400000"/>
                    </a:lnB>
                    <a:noFill/>
                  </a:tcPr>
                </a:tc>
                <a:extLst>
                  <a:ext uri="{0D108BD9-81ED-4DB2-BD59-A6C34878D82A}">
                    <a16:rowId xmlns:a16="http://schemas.microsoft.com/office/drawing/2014/main" val="10001"/>
                  </a:ext>
                </a:extLst>
              </a:tr>
              <a:tr h="917401">
                <a:tc>
                  <a:txBody>
                    <a:bodyPr/>
                    <a:lstStyle/>
                    <a:p>
                      <a:pPr algn="l">
                        <a:defRPr sz="1800">
                          <a:uFillTx/>
                        </a:defRPr>
                      </a:pPr>
                      <a:r>
                        <a:rPr sz="2800">
                          <a:uFill>
                            <a:solidFill>
                              <a:srgbClr val="9A9A9A"/>
                            </a:solidFill>
                          </a:uFill>
                          <a:latin typeface="+mn-lt"/>
                          <a:ea typeface="+mn-ea"/>
                          <a:cs typeface="+mn-cs"/>
                          <a:sym typeface="Helvetica"/>
                        </a:rPr>
                        <a:t>Biting </a:t>
                      </a:r>
                    </a:p>
                  </a:txBody>
                  <a:tcPr marL="45720" marR="45720" anchor="ctr" horzOverflow="overflow">
                    <a:lnL w="0">
                      <a:miter lim="400000"/>
                    </a:lnL>
                    <a:lnR w="12700">
                      <a:miter lim="400000"/>
                    </a:lnR>
                    <a:lnT w="12700">
                      <a:miter lim="400000"/>
                    </a:lnT>
                    <a:lnB w="12700">
                      <a:solidFill>
                        <a:srgbClr val="000000"/>
                      </a:solidFill>
                      <a:miter lim="400000"/>
                    </a:lnB>
                    <a:noFill/>
                  </a:tcPr>
                </a:tc>
                <a:tc>
                  <a:txBody>
                    <a:bodyPr/>
                    <a:lstStyle/>
                    <a:p>
                      <a:pPr algn="l">
                        <a:defRPr sz="2800">
                          <a:latin typeface="+mn-lt"/>
                          <a:ea typeface="+mn-ea"/>
                          <a:cs typeface="+mn-cs"/>
                          <a:sym typeface="Helvetica"/>
                        </a:defRPr>
                      </a:pPr>
                      <a:endParaRPr/>
                    </a:p>
                  </a:txBody>
                  <a:tcPr marL="45720" marR="45720" anchor="ctr" horzOverflow="overflow">
                    <a:lnL w="12700">
                      <a:miter lim="400000"/>
                    </a:lnL>
                    <a:lnR w="12700">
                      <a:miter lim="400000"/>
                    </a:lnR>
                    <a:lnT w="12700">
                      <a:miter lim="400000"/>
                    </a:lnT>
                    <a:lnB w="12700">
                      <a:solidFill>
                        <a:srgbClr val="000000"/>
                      </a:solidFill>
                      <a:miter lim="400000"/>
                    </a:lnB>
                    <a:noFill/>
                  </a:tcPr>
                </a:tc>
                <a:tc>
                  <a:txBody>
                    <a:bodyPr/>
                    <a:lstStyle/>
                    <a:p>
                      <a:pPr>
                        <a:defRPr sz="1800">
                          <a:uFillTx/>
                        </a:defRPr>
                      </a:pPr>
                      <a:r>
                        <a:rPr sz="2800">
                          <a:uFill>
                            <a:solidFill>
                              <a:srgbClr val="9A9A9A"/>
                            </a:solidFill>
                          </a:uFill>
                          <a:latin typeface="+mn-lt"/>
                          <a:ea typeface="+mn-ea"/>
                          <a:cs typeface="+mn-cs"/>
                          <a:sym typeface="Helvetica"/>
                        </a:rPr>
                        <a:t>2.1</a:t>
                      </a:r>
                    </a:p>
                  </a:txBody>
                  <a:tcPr marL="45720" marR="45720" anchor="ctr" horzOverflow="overflow">
                    <a:lnL w="12700">
                      <a:miter lim="400000"/>
                    </a:lnL>
                    <a:lnR w="12700">
                      <a:miter lim="400000"/>
                    </a:lnR>
                    <a:lnT w="12700">
                      <a:miter lim="400000"/>
                    </a:lnT>
                    <a:lnB w="12700">
                      <a:solidFill>
                        <a:srgbClr val="000000"/>
                      </a:solidFill>
                      <a:miter lim="400000"/>
                    </a:lnB>
                    <a:noFill/>
                  </a:tcPr>
                </a:tc>
                <a:tc>
                  <a:txBody>
                    <a:bodyPr/>
                    <a:lstStyle/>
                    <a:p>
                      <a:pPr algn="l">
                        <a:defRPr sz="2800">
                          <a:latin typeface="+mn-lt"/>
                          <a:ea typeface="+mn-ea"/>
                          <a:cs typeface="+mn-cs"/>
                          <a:sym typeface="Helvetica"/>
                        </a:defRPr>
                      </a:pPr>
                      <a:endParaRPr/>
                    </a:p>
                  </a:txBody>
                  <a:tcPr marL="45720" marR="45720" anchor="ctr" horzOverflow="overflow">
                    <a:lnL w="12700">
                      <a:miter lim="400000"/>
                    </a:lnL>
                    <a:lnR w="12700">
                      <a:miter lim="400000"/>
                    </a:lnR>
                    <a:lnT w="12700">
                      <a:miter lim="400000"/>
                    </a:lnT>
                    <a:lnB w="12700">
                      <a:solidFill>
                        <a:srgbClr val="000000"/>
                      </a:solidFill>
                      <a:miter lim="400000"/>
                    </a:lnB>
                    <a:noFill/>
                  </a:tcPr>
                </a:tc>
                <a:tc>
                  <a:txBody>
                    <a:bodyPr/>
                    <a:lstStyle/>
                    <a:p>
                      <a:pPr algn="l">
                        <a:defRPr sz="1800">
                          <a:uFillTx/>
                        </a:defRPr>
                      </a:pPr>
                      <a:r>
                        <a:rPr sz="2800">
                          <a:uFill>
                            <a:solidFill>
                              <a:srgbClr val="9A9A9A"/>
                            </a:solidFill>
                          </a:uFill>
                          <a:latin typeface="+mn-lt"/>
                          <a:ea typeface="+mn-ea"/>
                          <a:cs typeface="+mn-cs"/>
                          <a:sym typeface="Helvetica"/>
                        </a:rPr>
                        <a:t>4.0 </a:t>
                      </a:r>
                    </a:p>
                  </a:txBody>
                  <a:tcPr marL="45720" marR="45720" anchor="ctr" horzOverflow="overflow">
                    <a:lnL w="12700">
                      <a:miter lim="400000"/>
                    </a:lnL>
                    <a:lnR w="12700">
                      <a:miter lim="400000"/>
                    </a:lnR>
                    <a:lnT w="12700">
                      <a:miter lim="400000"/>
                    </a:lnT>
                    <a:lnB w="12700">
                      <a:solidFill>
                        <a:srgbClr val="000000"/>
                      </a:solidFill>
                      <a:miter lim="400000"/>
                    </a:lnB>
                    <a:noFill/>
                  </a:tcPr>
                </a:tc>
                <a:tc>
                  <a:txBody>
                    <a:bodyPr/>
                    <a:lstStyle/>
                    <a:p>
                      <a:pPr algn="l">
                        <a:defRPr sz="2800">
                          <a:latin typeface="+mn-lt"/>
                          <a:ea typeface="+mn-ea"/>
                          <a:cs typeface="+mn-cs"/>
                          <a:sym typeface="Helvetica"/>
                        </a:defRPr>
                      </a:pPr>
                      <a:endParaRPr/>
                    </a:p>
                  </a:txBody>
                  <a:tcPr marL="45720" marR="45720" anchor="ctr" horzOverflow="overflow">
                    <a:lnL w="12700">
                      <a:miter lim="400000"/>
                    </a:lnL>
                    <a:lnR w="12700">
                      <a:miter lim="400000"/>
                    </a:lnR>
                    <a:lnT w="12700">
                      <a:miter lim="400000"/>
                    </a:lnT>
                    <a:lnB w="12700">
                      <a:solidFill>
                        <a:srgbClr val="000000"/>
                      </a:solidFill>
                      <a:miter lim="400000"/>
                    </a:lnB>
                    <a:noFill/>
                  </a:tcPr>
                </a:tc>
                <a:tc>
                  <a:txBody>
                    <a:bodyPr/>
                    <a:lstStyle/>
                    <a:p>
                      <a:pPr algn="l">
                        <a:defRPr sz="1800">
                          <a:uFillTx/>
                        </a:defRPr>
                      </a:pPr>
                      <a:r>
                        <a:rPr sz="2800">
                          <a:uFill>
                            <a:solidFill>
                              <a:srgbClr val="9A9A9A"/>
                            </a:solidFill>
                          </a:uFill>
                          <a:latin typeface="+mn-lt"/>
                          <a:ea typeface="+mn-ea"/>
                          <a:cs typeface="+mn-cs"/>
                          <a:sym typeface="Helvetica"/>
                        </a:rPr>
                        <a:t>d = 0.49 </a:t>
                      </a:r>
                    </a:p>
                  </a:txBody>
                  <a:tcPr marL="45720" marR="45720" anchor="ctr" horzOverflow="overflow">
                    <a:lnL w="12700">
                      <a:miter lim="400000"/>
                    </a:lnL>
                    <a:lnR w="12700">
                      <a:miter lim="400000"/>
                    </a:lnR>
                    <a:lnT w="12700">
                      <a:miter lim="400000"/>
                    </a:lnT>
                    <a:lnB w="12700">
                      <a:solidFill>
                        <a:srgbClr val="000000"/>
                      </a:solidFill>
                      <a:miter lim="400000"/>
                    </a:lnB>
                    <a:noFill/>
                  </a:tcPr>
                </a:tc>
                <a:tc>
                  <a:txBody>
                    <a:bodyPr/>
                    <a:lstStyle/>
                    <a:p>
                      <a:pPr algn="l">
                        <a:defRPr sz="2800">
                          <a:latin typeface="+mn-lt"/>
                          <a:ea typeface="+mn-ea"/>
                          <a:cs typeface="+mn-cs"/>
                          <a:sym typeface="Helvetica"/>
                        </a:defRPr>
                      </a:pPr>
                      <a:endParaRPr/>
                    </a:p>
                  </a:txBody>
                  <a:tcPr marL="45720" marR="45720" anchor="ctr" horzOverflow="overflow">
                    <a:lnL w="12700">
                      <a:miter lim="400000"/>
                    </a:lnL>
                    <a:lnR w="12700">
                      <a:miter lim="400000"/>
                    </a:lnR>
                    <a:lnT w="12700">
                      <a:miter lim="400000"/>
                    </a:lnT>
                    <a:lnB w="12700">
                      <a:solidFill>
                        <a:srgbClr val="000000"/>
                      </a:solidFill>
                      <a:miter lim="400000"/>
                    </a:lnB>
                    <a:noFill/>
                  </a:tcPr>
                </a:tc>
                <a:tc>
                  <a:txBody>
                    <a:bodyPr/>
                    <a:lstStyle/>
                    <a:p>
                      <a:pPr algn="l">
                        <a:defRPr sz="1800">
                          <a:uFillTx/>
                        </a:defRPr>
                      </a:pPr>
                      <a:r>
                        <a:rPr sz="2800">
                          <a:uFill>
                            <a:solidFill>
                              <a:srgbClr val="9A9A9A"/>
                            </a:solidFill>
                          </a:uFill>
                          <a:latin typeface="+mn-lt"/>
                          <a:ea typeface="+mn-ea"/>
                          <a:cs typeface="+mn-cs"/>
                          <a:sym typeface="Helvetica"/>
                        </a:rPr>
                        <a:t>0.27 to 0.66</a:t>
                      </a:r>
                    </a:p>
                  </a:txBody>
                  <a:tcPr marL="45720" marR="45720" anchor="ctr" horzOverflow="overflow">
                    <a:lnL w="12700">
                      <a:miter lim="400000"/>
                    </a:lnL>
                    <a:lnR w="12700">
                      <a:miter lim="400000"/>
                    </a:lnR>
                    <a:lnT w="12700">
                      <a:miter lim="400000"/>
                    </a:lnT>
                    <a:lnB w="12700">
                      <a:solidFill>
                        <a:srgbClr val="000000"/>
                      </a:solidFill>
                      <a:miter lim="400000"/>
                    </a:lnB>
                    <a:noFill/>
                  </a:tcPr>
                </a:tc>
                <a:tc>
                  <a:txBody>
                    <a:bodyPr/>
                    <a:lstStyle/>
                    <a:p>
                      <a:pPr algn="l">
                        <a:defRPr sz="2800">
                          <a:latin typeface="+mn-lt"/>
                          <a:ea typeface="+mn-ea"/>
                          <a:cs typeface="+mn-cs"/>
                          <a:sym typeface="Helvetica"/>
                        </a:defRPr>
                      </a:pPr>
                      <a:endParaRPr dirty="0"/>
                    </a:p>
                  </a:txBody>
                  <a:tcPr marL="45720" marR="45720" anchor="ctr" horzOverflow="overflow">
                    <a:lnL w="12700">
                      <a:miter lim="400000"/>
                    </a:lnL>
                    <a:lnR w="0">
                      <a:miter lim="400000"/>
                    </a:lnR>
                    <a:lnT w="12700">
                      <a:miter lim="400000"/>
                    </a:lnT>
                    <a:lnB w="12700">
                      <a:miter lim="400000"/>
                    </a:lnB>
                    <a:noFill/>
                  </a:tcPr>
                </a:tc>
                <a:extLst>
                  <a:ext uri="{0D108BD9-81ED-4DB2-BD59-A6C34878D82A}">
                    <a16:rowId xmlns:a16="http://schemas.microsoft.com/office/drawing/2014/main" val="10002"/>
                  </a:ext>
                </a:extLst>
              </a:tr>
            </a:tbl>
          </a:graphicData>
        </a:graphic>
      </p:graphicFrame>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Lucida Grande"/>
        <a:ea typeface="Lucida Grande"/>
        <a:cs typeface="Lucida Grand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l" defTabSz="1567510" rtl="0" fontAlgn="auto" latinLnBrk="0" hangingPunct="0">
          <a:lnSpc>
            <a:spcPct val="100000"/>
          </a:lnSpc>
          <a:spcBef>
            <a:spcPts val="0"/>
          </a:spcBef>
          <a:spcAft>
            <a:spcPts val="0"/>
          </a:spcAft>
          <a:buClrTx/>
          <a:buSzTx/>
          <a:buFontTx/>
          <a:buNone/>
          <a:tabLst/>
          <a:defRPr kumimoji="0" sz="6200" b="0" i="0" u="none" strike="noStrike" cap="none" spc="0" normalizeH="0" baseline="0">
            <a:ln>
              <a:noFill/>
            </a:ln>
            <a:solidFill>
              <a:srgbClr val="000000"/>
            </a:solidFill>
            <a:effectLst/>
            <a:uFill>
              <a:solidFill>
                <a:srgbClr val="000000"/>
              </a:solidFill>
            </a:uFill>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1567510" rtl="0" fontAlgn="auto" latinLnBrk="0" hangingPunct="0">
          <a:lnSpc>
            <a:spcPct val="100000"/>
          </a:lnSpc>
          <a:spcBef>
            <a:spcPts val="0"/>
          </a:spcBef>
          <a:spcAft>
            <a:spcPts val="0"/>
          </a:spcAft>
          <a:buClrTx/>
          <a:buSzTx/>
          <a:buFontTx/>
          <a:buNone/>
          <a:tabLst/>
          <a:defRPr kumimoji="0" sz="6200" b="0" i="0" u="none" strike="noStrike" cap="none" spc="0" normalizeH="0" baseline="0">
            <a:ln>
              <a:noFill/>
            </a:ln>
            <a:solidFill>
              <a:srgbClr val="000000"/>
            </a:solidFill>
            <a:effectLst/>
            <a:uFill>
              <a:solidFill>
                <a:srgbClr val="000000"/>
              </a:solidFill>
            </a:uFill>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Lucida Grande"/>
        <a:ea typeface="Lucida Grande"/>
        <a:cs typeface="Lucida Grand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l" defTabSz="1567510" rtl="0" fontAlgn="auto" latinLnBrk="0" hangingPunct="0">
          <a:lnSpc>
            <a:spcPct val="100000"/>
          </a:lnSpc>
          <a:spcBef>
            <a:spcPts val="0"/>
          </a:spcBef>
          <a:spcAft>
            <a:spcPts val="0"/>
          </a:spcAft>
          <a:buClrTx/>
          <a:buSzTx/>
          <a:buFontTx/>
          <a:buNone/>
          <a:tabLst/>
          <a:defRPr kumimoji="0" sz="6200" b="0" i="0" u="none" strike="noStrike" cap="none" spc="0" normalizeH="0" baseline="0">
            <a:ln>
              <a:noFill/>
            </a:ln>
            <a:solidFill>
              <a:srgbClr val="000000"/>
            </a:solidFill>
            <a:effectLst/>
            <a:uFill>
              <a:solidFill>
                <a:srgbClr val="000000"/>
              </a:solidFill>
            </a:uFill>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1567510" rtl="0" fontAlgn="auto" latinLnBrk="0" hangingPunct="0">
          <a:lnSpc>
            <a:spcPct val="100000"/>
          </a:lnSpc>
          <a:spcBef>
            <a:spcPts val="0"/>
          </a:spcBef>
          <a:spcAft>
            <a:spcPts val="0"/>
          </a:spcAft>
          <a:buClrTx/>
          <a:buSzTx/>
          <a:buFontTx/>
          <a:buNone/>
          <a:tabLst/>
          <a:defRPr kumimoji="0" sz="6200" b="0" i="0" u="none" strike="noStrike" cap="none" spc="0" normalizeH="0" baseline="0">
            <a:ln>
              <a:noFill/>
            </a:ln>
            <a:solidFill>
              <a:srgbClr val="000000"/>
            </a:solidFill>
            <a:effectLst/>
            <a:uFill>
              <a:solidFill>
                <a:srgbClr val="000000"/>
              </a:solidFill>
            </a:uFill>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497</Words>
  <Application>Microsoft Macintosh PowerPoint</Application>
  <PresentationFormat>Custom</PresentationFormat>
  <Paragraphs>39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Helvetica</vt:lpstr>
      <vt:lpstr>Helvetica Neue</vt:lpstr>
      <vt:lpstr>Lucida Grande</vt:lpstr>
      <vt:lpstr>Times New Roman</vt:lpstr>
      <vt:lpstr>White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Burt Thompson</cp:lastModifiedBy>
  <cp:revision>1</cp:revision>
  <dcterms:modified xsi:type="dcterms:W3CDTF">2021-11-11T11:54:15Z</dcterms:modified>
</cp:coreProperties>
</file>